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 id="2147483648" r:id="rId2"/>
  </p:sldMasterIdLst>
  <p:sldIdLst>
    <p:sldId id="256" r:id="rId3"/>
    <p:sldId id="257" r:id="rId4"/>
    <p:sldId id="258"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82" y="29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3.xml"/><Relationship Id="rId10"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omi Ummels" userId="dd5d30f342344879" providerId="LiveId" clId="{CEFDA732-3F97-4BF8-A0EA-599AB78BC786}"/>
    <pc:docChg chg="addSld modSld addMainMaster">
      <pc:chgData name="Naomi Ummels" userId="dd5d30f342344879" providerId="LiveId" clId="{CEFDA732-3F97-4BF8-A0EA-599AB78BC786}" dt="2022-03-23T08:58:29.138" v="1"/>
      <pc:docMkLst>
        <pc:docMk/>
      </pc:docMkLst>
      <pc:sldChg chg="add">
        <pc:chgData name="Naomi Ummels" userId="dd5d30f342344879" providerId="LiveId" clId="{CEFDA732-3F97-4BF8-A0EA-599AB78BC786}" dt="2022-03-23T08:58:29.138" v="1"/>
        <pc:sldMkLst>
          <pc:docMk/>
          <pc:sldMk cId="1100502155" sldId="258"/>
        </pc:sldMkLst>
      </pc:sldChg>
      <pc:sldMasterChg chg="add addSldLayout">
        <pc:chgData name="Naomi Ummels" userId="dd5d30f342344879" providerId="LiveId" clId="{CEFDA732-3F97-4BF8-A0EA-599AB78BC786}" dt="2022-03-23T08:58:29.138" v="0" actId="27028"/>
        <pc:sldMasterMkLst>
          <pc:docMk/>
          <pc:sldMasterMk cId="1710546820" sldId="2147483648"/>
        </pc:sldMasterMkLst>
        <pc:sldLayoutChg chg="add">
          <pc:chgData name="Naomi Ummels" userId="dd5d30f342344879" providerId="LiveId" clId="{CEFDA732-3F97-4BF8-A0EA-599AB78BC786}" dt="2022-03-23T08:58:29.138" v="0" actId="27028"/>
          <pc:sldLayoutMkLst>
            <pc:docMk/>
            <pc:sldMasterMk cId="1710546820" sldId="2147483648"/>
            <pc:sldLayoutMk cId="3885912252" sldId="2147483650"/>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C81A0-FB7A-4357-8B37-1EC930D1E098}"/>
              </a:ext>
            </a:extLst>
          </p:cNvPr>
          <p:cNvSpPr>
            <a:spLocks noGrp="1"/>
          </p:cNvSpPr>
          <p:nvPr>
            <p:ph type="ctrTitle"/>
          </p:nvPr>
        </p:nvSpPr>
        <p:spPr>
          <a:xfrm>
            <a:off x="762000" y="1523999"/>
            <a:ext cx="10668000" cy="1985963"/>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D3C075C-7238-4F43-87E7-63A35BE6900C}"/>
              </a:ext>
            </a:extLst>
          </p:cNvPr>
          <p:cNvSpPr>
            <a:spLocks noGrp="1"/>
          </p:cNvSpPr>
          <p:nvPr>
            <p:ph type="subTitle" idx="1"/>
          </p:nvPr>
        </p:nvSpPr>
        <p:spPr>
          <a:xfrm>
            <a:off x="762000" y="3809999"/>
            <a:ext cx="10667998" cy="19859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AB67EEB-ABA8-4DA9-803B-0C6CD8A1284C}"/>
              </a:ext>
            </a:extLst>
          </p:cNvPr>
          <p:cNvSpPr>
            <a:spLocks noGrp="1"/>
          </p:cNvSpPr>
          <p:nvPr>
            <p:ph type="dt" sz="half" idx="10"/>
          </p:nvPr>
        </p:nvSpPr>
        <p:spPr/>
        <p:txBody>
          <a:bodyPr anchor="b" anchorCtr="0"/>
          <a:lstStyle/>
          <a:p>
            <a:fld id="{F4D57BDD-E64A-4D27-8978-82FFCA18A12C}" type="datetimeFigureOut">
              <a:rPr lang="en-US" smtClean="0"/>
              <a:t>3/23/2022</a:t>
            </a:fld>
            <a:endParaRPr lang="en-US"/>
          </a:p>
        </p:txBody>
      </p:sp>
      <p:sp>
        <p:nvSpPr>
          <p:cNvPr id="5" name="Footer Placeholder 4">
            <a:extLst>
              <a:ext uri="{FF2B5EF4-FFF2-40B4-BE49-F238E27FC236}">
                <a16:creationId xmlns:a16="http://schemas.microsoft.com/office/drawing/2014/main" id="{0FCFD314-1E75-41B9-A585-4F4A32A347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0CC8E8-C649-4A81-BF53-F078B2A98453}"/>
              </a:ext>
            </a:extLst>
          </p:cNvPr>
          <p:cNvSpPr>
            <a:spLocks noGrp="1"/>
          </p:cNvSpPr>
          <p:nvPr>
            <p:ph type="sldNum" sz="quarter" idx="12"/>
          </p:nvPr>
        </p:nvSpPr>
        <p:spPr/>
        <p:txBody>
          <a:bodyPr/>
          <a:lstStyle/>
          <a:p>
            <a:fld id="{D643A852-0206-46AC-B0EB-645612933129}" type="slidenum">
              <a:rPr lang="en-US" smtClean="0"/>
              <a:t>‹nr.›</a:t>
            </a:fld>
            <a:endParaRPr lang="en-US" dirty="0"/>
          </a:p>
        </p:txBody>
      </p:sp>
    </p:spTree>
    <p:extLst>
      <p:ext uri="{BB962C8B-B14F-4D97-AF65-F5344CB8AC3E}">
        <p14:creationId xmlns:p14="http://schemas.microsoft.com/office/powerpoint/2010/main" val="937257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E73F-2F7C-4941-9B13-ACB43A4983EC}"/>
              </a:ext>
            </a:extLst>
          </p:cNvPr>
          <p:cNvSpPr>
            <a:spLocks noGrp="1"/>
          </p:cNvSpPr>
          <p:nvPr>
            <p:ph type="title"/>
          </p:nvPr>
        </p:nvSpPr>
        <p:spPr>
          <a:xfrm>
            <a:off x="762000" y="1524000"/>
            <a:ext cx="9144000" cy="1523999"/>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8BC107E-F2BE-4057-B06B-1E50FD12B561}"/>
              </a:ext>
            </a:extLst>
          </p:cNvPr>
          <p:cNvSpPr>
            <a:spLocks noGrp="1"/>
          </p:cNvSpPr>
          <p:nvPr>
            <p:ph type="body" orient="vert" idx="1"/>
          </p:nvPr>
        </p:nvSpPr>
        <p:spPr>
          <a:xfrm>
            <a:off x="762000" y="3048000"/>
            <a:ext cx="10668000" cy="304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9D7D8-1932-4215-A6E0-C16DA0DDB8B8}"/>
              </a:ext>
            </a:extLst>
          </p:cNvPr>
          <p:cNvSpPr>
            <a:spLocks noGrp="1"/>
          </p:cNvSpPr>
          <p:nvPr>
            <p:ph type="dt" sz="half" idx="10"/>
          </p:nvPr>
        </p:nvSpPr>
        <p:spPr/>
        <p:txBody>
          <a:bodyPr/>
          <a:lstStyle/>
          <a:p>
            <a:fld id="{F4D57BDD-E64A-4D27-8978-82FFCA18A12C}" type="datetimeFigureOut">
              <a:rPr lang="en-US" smtClean="0"/>
              <a:t>3/23/2022</a:t>
            </a:fld>
            <a:endParaRPr lang="en-US"/>
          </a:p>
        </p:txBody>
      </p:sp>
      <p:sp>
        <p:nvSpPr>
          <p:cNvPr id="5" name="Footer Placeholder 4">
            <a:extLst>
              <a:ext uri="{FF2B5EF4-FFF2-40B4-BE49-F238E27FC236}">
                <a16:creationId xmlns:a16="http://schemas.microsoft.com/office/drawing/2014/main" id="{4378B662-65E3-47B2-AD95-B041B57F3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3DBC5-88B5-4F2A-A0E3-752CB421737A}"/>
              </a:ext>
            </a:extLst>
          </p:cNvPr>
          <p:cNvSpPr>
            <a:spLocks noGrp="1"/>
          </p:cNvSpPr>
          <p:nvPr>
            <p:ph type="sldNum" sz="quarter" idx="12"/>
          </p:nvPr>
        </p:nvSpPr>
        <p:spPr/>
        <p:txBody>
          <a:bodyPr/>
          <a:lstStyle/>
          <a:p>
            <a:fld id="{D643A852-0206-46AC-B0EB-645612933129}" type="slidenum">
              <a:rPr lang="en-US" smtClean="0"/>
              <a:t>‹nr.›</a:t>
            </a:fld>
            <a:endParaRPr lang="en-US"/>
          </a:p>
        </p:txBody>
      </p:sp>
    </p:spTree>
    <p:extLst>
      <p:ext uri="{BB962C8B-B14F-4D97-AF65-F5344CB8AC3E}">
        <p14:creationId xmlns:p14="http://schemas.microsoft.com/office/powerpoint/2010/main" val="1303481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6599DF-5B13-4800-ADD7-3A2A2F1C4889}"/>
              </a:ext>
            </a:extLst>
          </p:cNvPr>
          <p:cNvSpPr>
            <a:spLocks noGrp="1"/>
          </p:cNvSpPr>
          <p:nvPr>
            <p:ph type="title" orient="vert"/>
          </p:nvPr>
        </p:nvSpPr>
        <p:spPr>
          <a:xfrm>
            <a:off x="8724900" y="1523999"/>
            <a:ext cx="2705100" cy="4572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91E12-22D9-4DA9-A336-EA6A8B9B55B8}"/>
              </a:ext>
            </a:extLst>
          </p:cNvPr>
          <p:cNvSpPr>
            <a:spLocks noGrp="1"/>
          </p:cNvSpPr>
          <p:nvPr>
            <p:ph type="body" orient="vert" idx="1"/>
          </p:nvPr>
        </p:nvSpPr>
        <p:spPr>
          <a:xfrm>
            <a:off x="762000" y="1524000"/>
            <a:ext cx="76200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2A1D5-B7EF-43A4-81EF-B5A7EA35616B}"/>
              </a:ext>
            </a:extLst>
          </p:cNvPr>
          <p:cNvSpPr>
            <a:spLocks noGrp="1"/>
          </p:cNvSpPr>
          <p:nvPr>
            <p:ph type="dt" sz="half" idx="10"/>
          </p:nvPr>
        </p:nvSpPr>
        <p:spPr/>
        <p:txBody>
          <a:bodyPr/>
          <a:lstStyle/>
          <a:p>
            <a:fld id="{F4D57BDD-E64A-4D27-8978-82FFCA18A12C}" type="datetimeFigureOut">
              <a:rPr lang="en-US" smtClean="0"/>
              <a:t>3/23/2022</a:t>
            </a:fld>
            <a:endParaRPr lang="en-US"/>
          </a:p>
        </p:txBody>
      </p:sp>
      <p:sp>
        <p:nvSpPr>
          <p:cNvPr id="5" name="Footer Placeholder 4">
            <a:extLst>
              <a:ext uri="{FF2B5EF4-FFF2-40B4-BE49-F238E27FC236}">
                <a16:creationId xmlns:a16="http://schemas.microsoft.com/office/drawing/2014/main" id="{66809DFB-4410-42BF-B886-C984E3A53F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487E8-E9A0-429E-88E5-34B1BE86BD23}"/>
              </a:ext>
            </a:extLst>
          </p:cNvPr>
          <p:cNvSpPr>
            <a:spLocks noGrp="1"/>
          </p:cNvSpPr>
          <p:nvPr>
            <p:ph type="sldNum" sz="quarter" idx="12"/>
          </p:nvPr>
        </p:nvSpPr>
        <p:spPr/>
        <p:txBody>
          <a:bodyPr/>
          <a:lstStyle/>
          <a:p>
            <a:fld id="{D643A852-0206-46AC-B0EB-645612933129}" type="slidenum">
              <a:rPr lang="en-US" smtClean="0"/>
              <a:t>‹nr.›</a:t>
            </a:fld>
            <a:endParaRPr lang="en-US"/>
          </a:p>
        </p:txBody>
      </p:sp>
    </p:spTree>
    <p:extLst>
      <p:ext uri="{BB962C8B-B14F-4D97-AF65-F5344CB8AC3E}">
        <p14:creationId xmlns:p14="http://schemas.microsoft.com/office/powerpoint/2010/main" val="3990416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23.03.2022</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885912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A6A6-C260-4F8B-99DF-249C907BE5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36F8CB-5C97-4437-A672-4E43D0E5A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90C990-05C1-4ECD-A899-722057AEA630}"/>
              </a:ext>
            </a:extLst>
          </p:cNvPr>
          <p:cNvSpPr>
            <a:spLocks noGrp="1"/>
          </p:cNvSpPr>
          <p:nvPr>
            <p:ph type="dt" sz="half" idx="10"/>
          </p:nvPr>
        </p:nvSpPr>
        <p:spPr/>
        <p:txBody>
          <a:bodyPr/>
          <a:lstStyle/>
          <a:p>
            <a:fld id="{F4D57BDD-E64A-4D27-8978-82FFCA18A12C}" type="datetimeFigureOut">
              <a:rPr lang="en-US" smtClean="0"/>
              <a:t>3/23/2022</a:t>
            </a:fld>
            <a:endParaRPr lang="en-US"/>
          </a:p>
        </p:txBody>
      </p:sp>
      <p:sp>
        <p:nvSpPr>
          <p:cNvPr id="5" name="Footer Placeholder 4">
            <a:extLst>
              <a:ext uri="{FF2B5EF4-FFF2-40B4-BE49-F238E27FC236}">
                <a16:creationId xmlns:a16="http://schemas.microsoft.com/office/drawing/2014/main" id="{C5E9811C-37A0-4DD1-8607-EFD4226E5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CAB506-9570-4D3E-804F-A184A73DBCE6}"/>
              </a:ext>
            </a:extLst>
          </p:cNvPr>
          <p:cNvSpPr>
            <a:spLocks noGrp="1"/>
          </p:cNvSpPr>
          <p:nvPr>
            <p:ph type="sldNum" sz="quarter" idx="12"/>
          </p:nvPr>
        </p:nvSpPr>
        <p:spPr/>
        <p:txBody>
          <a:bodyPr/>
          <a:lstStyle/>
          <a:p>
            <a:fld id="{D643A852-0206-46AC-B0EB-645612933129}" type="slidenum">
              <a:rPr lang="en-US" smtClean="0"/>
              <a:t>‹nr.›</a:t>
            </a:fld>
            <a:endParaRPr lang="en-US"/>
          </a:p>
        </p:txBody>
      </p:sp>
    </p:spTree>
    <p:extLst>
      <p:ext uri="{BB962C8B-B14F-4D97-AF65-F5344CB8AC3E}">
        <p14:creationId xmlns:p14="http://schemas.microsoft.com/office/powerpoint/2010/main" val="2834355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569B8-DEA4-4F12-9078-ECD731F2AC92}"/>
              </a:ext>
            </a:extLst>
          </p:cNvPr>
          <p:cNvSpPr>
            <a:spLocks noGrp="1"/>
          </p:cNvSpPr>
          <p:nvPr>
            <p:ph type="title"/>
          </p:nvPr>
        </p:nvSpPr>
        <p:spPr>
          <a:xfrm>
            <a:off x="762000" y="1530351"/>
            <a:ext cx="10668000" cy="2279650"/>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0D1F3B-E79C-4822-999D-205B0E76C66F}"/>
              </a:ext>
            </a:extLst>
          </p:cNvPr>
          <p:cNvSpPr>
            <a:spLocks noGrp="1"/>
          </p:cNvSpPr>
          <p:nvPr>
            <p:ph type="body" idx="1"/>
          </p:nvPr>
        </p:nvSpPr>
        <p:spPr>
          <a:xfrm>
            <a:off x="762000" y="4589464"/>
            <a:ext cx="10668000" cy="118318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145166-621E-4C71-A40F-64E514536729}"/>
              </a:ext>
            </a:extLst>
          </p:cNvPr>
          <p:cNvSpPr>
            <a:spLocks noGrp="1"/>
          </p:cNvSpPr>
          <p:nvPr>
            <p:ph type="dt" sz="half" idx="10"/>
          </p:nvPr>
        </p:nvSpPr>
        <p:spPr/>
        <p:txBody>
          <a:bodyPr/>
          <a:lstStyle/>
          <a:p>
            <a:fld id="{F4D57BDD-E64A-4D27-8978-82FFCA18A12C}" type="datetimeFigureOut">
              <a:rPr lang="en-US" smtClean="0"/>
              <a:t>3/23/2022</a:t>
            </a:fld>
            <a:endParaRPr lang="en-US"/>
          </a:p>
        </p:txBody>
      </p:sp>
      <p:sp>
        <p:nvSpPr>
          <p:cNvPr id="5" name="Footer Placeholder 4">
            <a:extLst>
              <a:ext uri="{FF2B5EF4-FFF2-40B4-BE49-F238E27FC236}">
                <a16:creationId xmlns:a16="http://schemas.microsoft.com/office/drawing/2014/main" id="{44B8A175-E39F-477F-997B-99FF8677A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9115F-5456-4FA3-8484-B1806E7C48C7}"/>
              </a:ext>
            </a:extLst>
          </p:cNvPr>
          <p:cNvSpPr>
            <a:spLocks noGrp="1"/>
          </p:cNvSpPr>
          <p:nvPr>
            <p:ph type="sldNum" sz="quarter" idx="12"/>
          </p:nvPr>
        </p:nvSpPr>
        <p:spPr/>
        <p:txBody>
          <a:bodyPr/>
          <a:lstStyle/>
          <a:p>
            <a:fld id="{D643A852-0206-46AC-B0EB-645612933129}" type="slidenum">
              <a:rPr lang="en-US" smtClean="0"/>
              <a:t>‹nr.›</a:t>
            </a:fld>
            <a:endParaRPr lang="en-US"/>
          </a:p>
        </p:txBody>
      </p:sp>
    </p:spTree>
    <p:extLst>
      <p:ext uri="{BB962C8B-B14F-4D97-AF65-F5344CB8AC3E}">
        <p14:creationId xmlns:p14="http://schemas.microsoft.com/office/powerpoint/2010/main" val="4233405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C5C-CCF0-4BA5-B102-213AC6FD5A48}"/>
              </a:ext>
            </a:extLst>
          </p:cNvPr>
          <p:cNvSpPr>
            <a:spLocks noGrp="1"/>
          </p:cNvSpPr>
          <p:nvPr>
            <p:ph type="title"/>
          </p:nvPr>
        </p:nvSpPr>
        <p:spPr>
          <a:xfrm>
            <a:off x="762000" y="1524000"/>
            <a:ext cx="9144000" cy="126364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2237E63-3B4F-4C2F-A87C-9533227EB684}"/>
              </a:ext>
            </a:extLst>
          </p:cNvPr>
          <p:cNvSpPr>
            <a:spLocks noGrp="1"/>
          </p:cNvSpPr>
          <p:nvPr>
            <p:ph sz="half" idx="1"/>
          </p:nvPr>
        </p:nvSpPr>
        <p:spPr>
          <a:xfrm>
            <a:off x="762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78ACE3E-2FED-4289-B138-3EC2826909F5}"/>
              </a:ext>
            </a:extLst>
          </p:cNvPr>
          <p:cNvSpPr>
            <a:spLocks noGrp="1"/>
          </p:cNvSpPr>
          <p:nvPr>
            <p:ph sz="half" idx="2"/>
          </p:nvPr>
        </p:nvSpPr>
        <p:spPr>
          <a:xfrm>
            <a:off x="6858000" y="3048000"/>
            <a:ext cx="4572000"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5DB51-20DA-4BEF-90BA-DDD37DC080CF}"/>
              </a:ext>
            </a:extLst>
          </p:cNvPr>
          <p:cNvSpPr>
            <a:spLocks noGrp="1"/>
          </p:cNvSpPr>
          <p:nvPr>
            <p:ph type="dt" sz="half" idx="10"/>
          </p:nvPr>
        </p:nvSpPr>
        <p:spPr/>
        <p:txBody>
          <a:bodyPr/>
          <a:lstStyle/>
          <a:p>
            <a:fld id="{F4D57BDD-E64A-4D27-8978-82FFCA18A12C}" type="datetimeFigureOut">
              <a:rPr lang="en-US" smtClean="0"/>
              <a:t>3/23/2022</a:t>
            </a:fld>
            <a:endParaRPr lang="en-US"/>
          </a:p>
        </p:txBody>
      </p:sp>
      <p:sp>
        <p:nvSpPr>
          <p:cNvPr id="6" name="Footer Placeholder 5">
            <a:extLst>
              <a:ext uri="{FF2B5EF4-FFF2-40B4-BE49-F238E27FC236}">
                <a16:creationId xmlns:a16="http://schemas.microsoft.com/office/drawing/2014/main" id="{506D22E1-F0DB-4CB7-B2E3-D578EEAA6E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29146B-54D6-4291-8EA2-6430024824AE}"/>
              </a:ext>
            </a:extLst>
          </p:cNvPr>
          <p:cNvSpPr>
            <a:spLocks noGrp="1"/>
          </p:cNvSpPr>
          <p:nvPr>
            <p:ph type="sldNum" sz="quarter" idx="12"/>
          </p:nvPr>
        </p:nvSpPr>
        <p:spPr/>
        <p:txBody>
          <a:bodyPr/>
          <a:lstStyle/>
          <a:p>
            <a:fld id="{D643A852-0206-46AC-B0EB-645612933129}" type="slidenum">
              <a:rPr lang="en-US" smtClean="0"/>
              <a:t>‹nr.›</a:t>
            </a:fld>
            <a:endParaRPr lang="en-US"/>
          </a:p>
        </p:txBody>
      </p:sp>
    </p:spTree>
    <p:extLst>
      <p:ext uri="{BB962C8B-B14F-4D97-AF65-F5344CB8AC3E}">
        <p14:creationId xmlns:p14="http://schemas.microsoft.com/office/powerpoint/2010/main" val="84618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4AE7-507A-4E14-96E2-5412FF8EA283}"/>
              </a:ext>
            </a:extLst>
          </p:cNvPr>
          <p:cNvSpPr>
            <a:spLocks noGrp="1"/>
          </p:cNvSpPr>
          <p:nvPr>
            <p:ph type="title"/>
          </p:nvPr>
        </p:nvSpPr>
        <p:spPr>
          <a:xfrm>
            <a:off x="762000" y="1527048"/>
            <a:ext cx="10668000" cy="75895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EDEEE83-2945-4C22-9597-57F1F1262841}"/>
              </a:ext>
            </a:extLst>
          </p:cNvPr>
          <p:cNvSpPr>
            <a:spLocks noGrp="1"/>
          </p:cNvSpPr>
          <p:nvPr>
            <p:ph type="body" idx="1"/>
          </p:nvPr>
        </p:nvSpPr>
        <p:spPr>
          <a:xfrm>
            <a:off x="762000" y="2285999"/>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C2494D-AD1D-4CB7-A17C-B69079113D71}"/>
              </a:ext>
            </a:extLst>
          </p:cNvPr>
          <p:cNvSpPr>
            <a:spLocks noGrp="1"/>
          </p:cNvSpPr>
          <p:nvPr>
            <p:ph sz="half" idx="2"/>
          </p:nvPr>
        </p:nvSpPr>
        <p:spPr>
          <a:xfrm>
            <a:off x="762001" y="3059113"/>
            <a:ext cx="4572000"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23E4950-830D-4EE3-9F51-DD730255E0CD}"/>
              </a:ext>
            </a:extLst>
          </p:cNvPr>
          <p:cNvSpPr>
            <a:spLocks noGrp="1"/>
          </p:cNvSpPr>
          <p:nvPr>
            <p:ph type="body" sz="quarter" idx="3"/>
          </p:nvPr>
        </p:nvSpPr>
        <p:spPr>
          <a:xfrm>
            <a:off x="6857998" y="2286000"/>
            <a:ext cx="4572001"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F244AA-BDAA-4FDD-B742-449DF905730C}"/>
              </a:ext>
            </a:extLst>
          </p:cNvPr>
          <p:cNvSpPr>
            <a:spLocks noGrp="1"/>
          </p:cNvSpPr>
          <p:nvPr>
            <p:ph sz="quarter" idx="4"/>
          </p:nvPr>
        </p:nvSpPr>
        <p:spPr>
          <a:xfrm>
            <a:off x="6858000" y="3059113"/>
            <a:ext cx="4571998" cy="3036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B78494-ECE0-41D2-97E2-CFAC0434A8B8}"/>
              </a:ext>
            </a:extLst>
          </p:cNvPr>
          <p:cNvSpPr>
            <a:spLocks noGrp="1"/>
          </p:cNvSpPr>
          <p:nvPr>
            <p:ph type="dt" sz="half" idx="10"/>
          </p:nvPr>
        </p:nvSpPr>
        <p:spPr/>
        <p:txBody>
          <a:bodyPr/>
          <a:lstStyle/>
          <a:p>
            <a:fld id="{F4D57BDD-E64A-4D27-8978-82FFCA18A12C}" type="datetimeFigureOut">
              <a:rPr lang="en-US" smtClean="0"/>
              <a:t>3/23/2022</a:t>
            </a:fld>
            <a:endParaRPr lang="en-US"/>
          </a:p>
        </p:txBody>
      </p:sp>
      <p:sp>
        <p:nvSpPr>
          <p:cNvPr id="8" name="Footer Placeholder 7">
            <a:extLst>
              <a:ext uri="{FF2B5EF4-FFF2-40B4-BE49-F238E27FC236}">
                <a16:creationId xmlns:a16="http://schemas.microsoft.com/office/drawing/2014/main" id="{185E4C20-6CC5-4259-B554-B19F1A7AA0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09AB13-CCCC-4074-9B66-CE0B37902E3F}"/>
              </a:ext>
            </a:extLst>
          </p:cNvPr>
          <p:cNvSpPr>
            <a:spLocks noGrp="1"/>
          </p:cNvSpPr>
          <p:nvPr>
            <p:ph type="sldNum" sz="quarter" idx="12"/>
          </p:nvPr>
        </p:nvSpPr>
        <p:spPr/>
        <p:txBody>
          <a:bodyPr/>
          <a:lstStyle/>
          <a:p>
            <a:fld id="{D643A852-0206-46AC-B0EB-645612933129}" type="slidenum">
              <a:rPr lang="en-US" smtClean="0"/>
              <a:t>‹nr.›</a:t>
            </a:fld>
            <a:endParaRPr lang="en-US"/>
          </a:p>
        </p:txBody>
      </p:sp>
    </p:spTree>
    <p:extLst>
      <p:ext uri="{BB962C8B-B14F-4D97-AF65-F5344CB8AC3E}">
        <p14:creationId xmlns:p14="http://schemas.microsoft.com/office/powerpoint/2010/main" val="3983333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B5FF-4FD1-4CE4-BBC5-E6402FE06F0C}"/>
              </a:ext>
            </a:extLst>
          </p:cNvPr>
          <p:cNvSpPr>
            <a:spLocks noGrp="1"/>
          </p:cNvSpPr>
          <p:nvPr>
            <p:ph type="title"/>
          </p:nvPr>
        </p:nvSpPr>
        <p:spPr>
          <a:xfrm>
            <a:off x="762000" y="1524000"/>
            <a:ext cx="9144000" cy="3810000"/>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E71AAD-C5B9-485B-84DD-60DAFD5F18BC}"/>
              </a:ext>
            </a:extLst>
          </p:cNvPr>
          <p:cNvSpPr>
            <a:spLocks noGrp="1"/>
          </p:cNvSpPr>
          <p:nvPr>
            <p:ph type="dt" sz="half" idx="10"/>
          </p:nvPr>
        </p:nvSpPr>
        <p:spPr/>
        <p:txBody>
          <a:bodyPr/>
          <a:lstStyle/>
          <a:p>
            <a:fld id="{F4D57BDD-E64A-4D27-8978-82FFCA18A12C}" type="datetimeFigureOut">
              <a:rPr lang="en-US" smtClean="0"/>
              <a:t>3/23/2022</a:t>
            </a:fld>
            <a:endParaRPr lang="en-US"/>
          </a:p>
        </p:txBody>
      </p:sp>
      <p:sp>
        <p:nvSpPr>
          <p:cNvPr id="4" name="Footer Placeholder 3">
            <a:extLst>
              <a:ext uri="{FF2B5EF4-FFF2-40B4-BE49-F238E27FC236}">
                <a16:creationId xmlns:a16="http://schemas.microsoft.com/office/drawing/2014/main" id="{9B7CACFF-0406-4EE2-9E8F-F594B952C2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52A47E-1990-4B6B-BCCB-75B6F213A8ED}"/>
              </a:ext>
            </a:extLst>
          </p:cNvPr>
          <p:cNvSpPr>
            <a:spLocks noGrp="1"/>
          </p:cNvSpPr>
          <p:nvPr>
            <p:ph type="sldNum" sz="quarter" idx="12"/>
          </p:nvPr>
        </p:nvSpPr>
        <p:spPr/>
        <p:txBody>
          <a:bodyPr/>
          <a:lstStyle/>
          <a:p>
            <a:fld id="{D643A852-0206-46AC-B0EB-645612933129}" type="slidenum">
              <a:rPr lang="en-US" smtClean="0"/>
              <a:t>‹nr.›</a:t>
            </a:fld>
            <a:endParaRPr lang="en-US"/>
          </a:p>
        </p:txBody>
      </p:sp>
    </p:spTree>
    <p:extLst>
      <p:ext uri="{BB962C8B-B14F-4D97-AF65-F5344CB8AC3E}">
        <p14:creationId xmlns:p14="http://schemas.microsoft.com/office/powerpoint/2010/main" val="662677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C8FE4C-64F1-4C88-9D30-17F8131ED627}"/>
              </a:ext>
            </a:extLst>
          </p:cNvPr>
          <p:cNvSpPr>
            <a:spLocks noGrp="1"/>
          </p:cNvSpPr>
          <p:nvPr>
            <p:ph type="dt" sz="half" idx="10"/>
          </p:nvPr>
        </p:nvSpPr>
        <p:spPr/>
        <p:txBody>
          <a:bodyPr/>
          <a:lstStyle/>
          <a:p>
            <a:fld id="{F4D57BDD-E64A-4D27-8978-82FFCA18A12C}" type="datetimeFigureOut">
              <a:rPr lang="en-US" smtClean="0"/>
              <a:t>3/23/2022</a:t>
            </a:fld>
            <a:endParaRPr lang="en-US"/>
          </a:p>
        </p:txBody>
      </p:sp>
      <p:sp>
        <p:nvSpPr>
          <p:cNvPr id="3" name="Footer Placeholder 2">
            <a:extLst>
              <a:ext uri="{FF2B5EF4-FFF2-40B4-BE49-F238E27FC236}">
                <a16:creationId xmlns:a16="http://schemas.microsoft.com/office/drawing/2014/main" id="{D25D8FB3-6FA4-40A7-BDBF-76CD0F22FE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649F41-A021-4490-BB80-C89DF0293708}"/>
              </a:ext>
            </a:extLst>
          </p:cNvPr>
          <p:cNvSpPr>
            <a:spLocks noGrp="1"/>
          </p:cNvSpPr>
          <p:nvPr>
            <p:ph type="sldNum" sz="quarter" idx="12"/>
          </p:nvPr>
        </p:nvSpPr>
        <p:spPr/>
        <p:txBody>
          <a:bodyPr/>
          <a:lstStyle/>
          <a:p>
            <a:fld id="{D643A852-0206-46AC-B0EB-645612933129}" type="slidenum">
              <a:rPr lang="en-US" smtClean="0"/>
              <a:t>‹nr.›</a:t>
            </a:fld>
            <a:endParaRPr lang="en-US"/>
          </a:p>
        </p:txBody>
      </p:sp>
    </p:spTree>
    <p:extLst>
      <p:ext uri="{BB962C8B-B14F-4D97-AF65-F5344CB8AC3E}">
        <p14:creationId xmlns:p14="http://schemas.microsoft.com/office/powerpoint/2010/main" val="2438918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EF60-874B-45DE-BF65-CF0D08577588}"/>
              </a:ext>
            </a:extLst>
          </p:cNvPr>
          <p:cNvSpPr>
            <a:spLocks noGrp="1"/>
          </p:cNvSpPr>
          <p:nvPr>
            <p:ph type="title"/>
          </p:nvPr>
        </p:nvSpPr>
        <p:spPr>
          <a:xfrm>
            <a:off x="762000" y="1524000"/>
            <a:ext cx="3821113" cy="1524000"/>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CD757B0-722D-425F-8BD4-9CD9093BCBF5}"/>
              </a:ext>
            </a:extLst>
          </p:cNvPr>
          <p:cNvSpPr>
            <a:spLocks noGrp="1"/>
          </p:cNvSpPr>
          <p:nvPr>
            <p:ph idx="1"/>
          </p:nvPr>
        </p:nvSpPr>
        <p:spPr>
          <a:xfrm>
            <a:off x="5334000" y="1524000"/>
            <a:ext cx="6096000" cy="3810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DB0F60-AADF-41C3-8BFC-B405E0A3F9AC}"/>
              </a:ext>
            </a:extLst>
          </p:cNvPr>
          <p:cNvSpPr>
            <a:spLocks noGrp="1"/>
          </p:cNvSpPr>
          <p:nvPr>
            <p:ph type="body" sz="half" idx="2"/>
          </p:nvPr>
        </p:nvSpPr>
        <p:spPr>
          <a:xfrm>
            <a:off x="762000" y="3048000"/>
            <a:ext cx="3821113"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B1E11-97B6-42FD-9F45-6EDC3B83FABD}"/>
              </a:ext>
            </a:extLst>
          </p:cNvPr>
          <p:cNvSpPr>
            <a:spLocks noGrp="1"/>
          </p:cNvSpPr>
          <p:nvPr>
            <p:ph type="dt" sz="half" idx="10"/>
          </p:nvPr>
        </p:nvSpPr>
        <p:spPr/>
        <p:txBody>
          <a:bodyPr/>
          <a:lstStyle/>
          <a:p>
            <a:fld id="{F4D57BDD-E64A-4D27-8978-82FFCA18A12C}" type="datetimeFigureOut">
              <a:rPr lang="en-US" smtClean="0"/>
              <a:t>3/23/2022</a:t>
            </a:fld>
            <a:endParaRPr lang="en-US"/>
          </a:p>
        </p:txBody>
      </p:sp>
      <p:sp>
        <p:nvSpPr>
          <p:cNvPr id="6" name="Footer Placeholder 5">
            <a:extLst>
              <a:ext uri="{FF2B5EF4-FFF2-40B4-BE49-F238E27FC236}">
                <a16:creationId xmlns:a16="http://schemas.microsoft.com/office/drawing/2014/main" id="{E14D7DA9-F910-4337-99A2-91F4EA3612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93A2F2-339E-4406-9A90-534A38C5A069}"/>
              </a:ext>
            </a:extLst>
          </p:cNvPr>
          <p:cNvSpPr>
            <a:spLocks noGrp="1"/>
          </p:cNvSpPr>
          <p:nvPr>
            <p:ph type="sldNum" sz="quarter" idx="12"/>
          </p:nvPr>
        </p:nvSpPr>
        <p:spPr/>
        <p:txBody>
          <a:bodyPr/>
          <a:lstStyle/>
          <a:p>
            <a:fld id="{D643A852-0206-46AC-B0EB-645612933129}" type="slidenum">
              <a:rPr lang="en-US" smtClean="0"/>
              <a:t>‹nr.›</a:t>
            </a:fld>
            <a:endParaRPr lang="en-US"/>
          </a:p>
        </p:txBody>
      </p:sp>
    </p:spTree>
    <p:extLst>
      <p:ext uri="{BB962C8B-B14F-4D97-AF65-F5344CB8AC3E}">
        <p14:creationId xmlns:p14="http://schemas.microsoft.com/office/powerpoint/2010/main" val="166394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1599-6E07-4A55-9B93-4CA5EFE3FD76}"/>
              </a:ext>
            </a:extLst>
          </p:cNvPr>
          <p:cNvSpPr>
            <a:spLocks noGrp="1"/>
          </p:cNvSpPr>
          <p:nvPr>
            <p:ph type="title"/>
          </p:nvPr>
        </p:nvSpPr>
        <p:spPr>
          <a:xfrm>
            <a:off x="762001" y="1524000"/>
            <a:ext cx="3810000" cy="15240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2C2D26-DACA-4941-955E-18F7E236758C}"/>
              </a:ext>
            </a:extLst>
          </p:cNvPr>
          <p:cNvSpPr>
            <a:spLocks noGrp="1"/>
          </p:cNvSpPr>
          <p:nvPr>
            <p:ph type="pic" idx="1"/>
          </p:nvPr>
        </p:nvSpPr>
        <p:spPr>
          <a:xfrm>
            <a:off x="5333999" y="1524000"/>
            <a:ext cx="6095999" cy="3810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7EDB26D-C5B0-41D6-A75F-F89A87BE243A}"/>
              </a:ext>
            </a:extLst>
          </p:cNvPr>
          <p:cNvSpPr>
            <a:spLocks noGrp="1"/>
          </p:cNvSpPr>
          <p:nvPr>
            <p:ph type="body" sz="half" idx="2"/>
          </p:nvPr>
        </p:nvSpPr>
        <p:spPr>
          <a:xfrm>
            <a:off x="762001" y="3048000"/>
            <a:ext cx="3810000" cy="3048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304B6-48DF-41FA-A089-8C83BBA63673}"/>
              </a:ext>
            </a:extLst>
          </p:cNvPr>
          <p:cNvSpPr>
            <a:spLocks noGrp="1"/>
          </p:cNvSpPr>
          <p:nvPr>
            <p:ph type="dt" sz="half" idx="10"/>
          </p:nvPr>
        </p:nvSpPr>
        <p:spPr/>
        <p:txBody>
          <a:bodyPr/>
          <a:lstStyle/>
          <a:p>
            <a:fld id="{F4D57BDD-E64A-4D27-8978-82FFCA18A12C}" type="datetimeFigureOut">
              <a:rPr lang="en-US" smtClean="0"/>
              <a:t>3/23/2022</a:t>
            </a:fld>
            <a:endParaRPr lang="en-US"/>
          </a:p>
        </p:txBody>
      </p:sp>
      <p:sp>
        <p:nvSpPr>
          <p:cNvPr id="6" name="Footer Placeholder 5">
            <a:extLst>
              <a:ext uri="{FF2B5EF4-FFF2-40B4-BE49-F238E27FC236}">
                <a16:creationId xmlns:a16="http://schemas.microsoft.com/office/drawing/2014/main" id="{14DFB82F-A17A-4BC7-A522-CD934BC35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CC530C-8824-4BE3-884E-2AFF30B572BC}"/>
              </a:ext>
            </a:extLst>
          </p:cNvPr>
          <p:cNvSpPr>
            <a:spLocks noGrp="1"/>
          </p:cNvSpPr>
          <p:nvPr>
            <p:ph type="sldNum" sz="quarter" idx="12"/>
          </p:nvPr>
        </p:nvSpPr>
        <p:spPr/>
        <p:txBody>
          <a:bodyPr/>
          <a:lstStyle/>
          <a:p>
            <a:fld id="{D643A852-0206-46AC-B0EB-645612933129}" type="slidenum">
              <a:rPr lang="en-US" smtClean="0"/>
              <a:t>‹nr.›</a:t>
            </a:fld>
            <a:endParaRPr lang="en-US"/>
          </a:p>
        </p:txBody>
      </p:sp>
    </p:spTree>
    <p:extLst>
      <p:ext uri="{BB962C8B-B14F-4D97-AF65-F5344CB8AC3E}">
        <p14:creationId xmlns:p14="http://schemas.microsoft.com/office/powerpoint/2010/main" val="3187558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B49B9-8C94-4604-AEEE-CB5051962D27}"/>
              </a:ext>
            </a:extLst>
          </p:cNvPr>
          <p:cNvSpPr>
            <a:spLocks noGrp="1"/>
          </p:cNvSpPr>
          <p:nvPr>
            <p:ph type="title"/>
          </p:nvPr>
        </p:nvSpPr>
        <p:spPr>
          <a:xfrm>
            <a:off x="762000" y="1524000"/>
            <a:ext cx="9144000" cy="1263649"/>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C3204E-CAF5-48A1-928F-757507EC48C4}"/>
              </a:ext>
            </a:extLst>
          </p:cNvPr>
          <p:cNvSpPr>
            <a:spLocks noGrp="1"/>
          </p:cNvSpPr>
          <p:nvPr>
            <p:ph type="body" idx="1"/>
          </p:nvPr>
        </p:nvSpPr>
        <p:spPr>
          <a:xfrm>
            <a:off x="762000" y="3047999"/>
            <a:ext cx="10668000" cy="3048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9540D12-4B42-4790-8677-C9250F3CDDCF}"/>
              </a:ext>
            </a:extLst>
          </p:cNvPr>
          <p:cNvSpPr>
            <a:spLocks noGrp="1"/>
          </p:cNvSpPr>
          <p:nvPr>
            <p:ph type="dt" sz="half" idx="2"/>
          </p:nvPr>
        </p:nvSpPr>
        <p:spPr>
          <a:xfrm>
            <a:off x="762000" y="401594"/>
            <a:ext cx="3048000" cy="365125"/>
          </a:xfrm>
          <a:prstGeom prst="rect">
            <a:avLst/>
          </a:prstGeom>
        </p:spPr>
        <p:txBody>
          <a:bodyPr vert="horz" lIns="91440" tIns="45720" rIns="91440" bIns="45720" rtlCol="0" anchor="b" anchorCtr="0"/>
          <a:lstStyle>
            <a:lvl1pPr algn="l">
              <a:defRPr sz="900">
                <a:solidFill>
                  <a:schemeClr val="tx1"/>
                </a:solidFill>
              </a:defRPr>
            </a:lvl1pPr>
          </a:lstStyle>
          <a:p>
            <a:fld id="{F4D57BDD-E64A-4D27-8978-82FFCA18A12C}" type="datetimeFigureOut">
              <a:rPr lang="en-US" smtClean="0"/>
              <a:pPr/>
              <a:t>3/23/2022</a:t>
            </a:fld>
            <a:endParaRPr lang="en-US" dirty="0"/>
          </a:p>
        </p:txBody>
      </p:sp>
      <p:sp>
        <p:nvSpPr>
          <p:cNvPr id="5" name="Footer Placeholder 4">
            <a:extLst>
              <a:ext uri="{FF2B5EF4-FFF2-40B4-BE49-F238E27FC236}">
                <a16:creationId xmlns:a16="http://schemas.microsoft.com/office/drawing/2014/main" id="{022B17CD-6C27-4CD1-B20D-EA4B8E54F4FD}"/>
              </a:ext>
            </a:extLst>
          </p:cNvPr>
          <p:cNvSpPr>
            <a:spLocks noGrp="1"/>
          </p:cNvSpPr>
          <p:nvPr>
            <p:ph type="ftr" sz="quarter" idx="3"/>
          </p:nvPr>
        </p:nvSpPr>
        <p:spPr>
          <a:xfrm>
            <a:off x="6858000" y="6096000"/>
            <a:ext cx="4572000" cy="365125"/>
          </a:xfrm>
          <a:prstGeom prst="rect">
            <a:avLst/>
          </a:prstGeom>
        </p:spPr>
        <p:txBody>
          <a:bodyPr vert="horz" lIns="91440" tIns="45720" rIns="91440" bIns="45720" rtlCol="0" anchor="t" anchorCtr="0"/>
          <a:lstStyle>
            <a:lvl1pPr algn="r">
              <a:defRPr sz="8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C03A934F-C817-4C99-A2CF-C763A3F20627}"/>
              </a:ext>
            </a:extLst>
          </p:cNvPr>
          <p:cNvSpPr>
            <a:spLocks noGrp="1"/>
          </p:cNvSpPr>
          <p:nvPr>
            <p:ph type="sldNum" sz="quarter" idx="4"/>
          </p:nvPr>
        </p:nvSpPr>
        <p:spPr>
          <a:xfrm>
            <a:off x="9144000" y="401594"/>
            <a:ext cx="2286000" cy="762000"/>
          </a:xfrm>
          <a:prstGeom prst="rect">
            <a:avLst/>
          </a:prstGeom>
        </p:spPr>
        <p:txBody>
          <a:bodyPr vert="horz" lIns="91440" tIns="45720" rIns="91440" bIns="45720" rtlCol="0" anchor="t" anchorCtr="0"/>
          <a:lstStyle>
            <a:lvl1pPr algn="r">
              <a:defRPr sz="3600">
                <a:solidFill>
                  <a:schemeClr val="tx1"/>
                </a:solidFill>
                <a:latin typeface="+mj-lt"/>
              </a:defRPr>
            </a:lvl1pPr>
          </a:lstStyle>
          <a:p>
            <a:fld id="{D643A852-0206-46AC-B0EB-645612933129}" type="slidenum">
              <a:rPr lang="en-US" smtClean="0"/>
              <a:pPr/>
              <a:t>‹nr.›</a:t>
            </a:fld>
            <a:endParaRPr lang="en-US" dirty="0"/>
          </a:p>
        </p:txBody>
      </p:sp>
    </p:spTree>
    <p:extLst>
      <p:ext uri="{BB962C8B-B14F-4D97-AF65-F5344CB8AC3E}">
        <p14:creationId xmlns:p14="http://schemas.microsoft.com/office/powerpoint/2010/main" val="886527981"/>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88" r:id="rId6"/>
    <p:sldLayoutId id="2147483693" r:id="rId7"/>
    <p:sldLayoutId id="2147483689" r:id="rId8"/>
    <p:sldLayoutId id="2147483690" r:id="rId9"/>
    <p:sldLayoutId id="2147483691" r:id="rId10"/>
    <p:sldLayoutId id="214748369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de-DE"/>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53BDC-9EAE-49FE-9892-958C9F845175}" type="datetimeFigureOut">
              <a:rPr lang="de-DE" smtClean="0"/>
              <a:t>23.03.2022</a:t>
            </a:fld>
            <a:endParaRPr lang="de-DE"/>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814C8-F66B-4915-9FEC-D62A1DED085F}" type="slidenum">
              <a:rPr lang="de-DE" smtClean="0"/>
              <a:t>‹nr.›</a:t>
            </a:fld>
            <a:endParaRPr lang="de-DE"/>
          </a:p>
        </p:txBody>
      </p:sp>
    </p:spTree>
    <p:extLst>
      <p:ext uri="{BB962C8B-B14F-4D97-AF65-F5344CB8AC3E}">
        <p14:creationId xmlns:p14="http://schemas.microsoft.com/office/powerpoint/2010/main" val="1710546820"/>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6B0479F5-59EA-43F3-BAFC-2606376EB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3C1596A-241D-4F77-9A09-FE86BAD93DDB}"/>
              </a:ext>
            </a:extLst>
          </p:cNvPr>
          <p:cNvSpPr>
            <a:spLocks noGrp="1"/>
          </p:cNvSpPr>
          <p:nvPr>
            <p:ph type="ctrTitle"/>
          </p:nvPr>
        </p:nvSpPr>
        <p:spPr>
          <a:xfrm>
            <a:off x="361951" y="-1"/>
            <a:ext cx="5478108" cy="1409701"/>
          </a:xfrm>
        </p:spPr>
        <p:txBody>
          <a:bodyPr>
            <a:normAutofit fontScale="90000"/>
          </a:bodyPr>
          <a:lstStyle/>
          <a:p>
            <a:r>
              <a:rPr lang="nl-NL" dirty="0"/>
              <a:t>Zebra grasmuis</a:t>
            </a:r>
          </a:p>
        </p:txBody>
      </p:sp>
      <p:sp>
        <p:nvSpPr>
          <p:cNvPr id="3" name="Ondertitel 2">
            <a:extLst>
              <a:ext uri="{FF2B5EF4-FFF2-40B4-BE49-F238E27FC236}">
                <a16:creationId xmlns:a16="http://schemas.microsoft.com/office/drawing/2014/main" id="{46D793B0-31DF-4E50-BC70-075F9CF0DDB1}"/>
              </a:ext>
            </a:extLst>
          </p:cNvPr>
          <p:cNvSpPr>
            <a:spLocks noGrp="1"/>
          </p:cNvSpPr>
          <p:nvPr>
            <p:ph type="subTitle" idx="1"/>
          </p:nvPr>
        </p:nvSpPr>
        <p:spPr>
          <a:xfrm>
            <a:off x="838203" y="1824037"/>
            <a:ext cx="4210592" cy="4310063"/>
          </a:xfrm>
        </p:spPr>
        <p:txBody>
          <a:bodyPr>
            <a:normAutofit/>
          </a:bodyPr>
          <a:lstStyle/>
          <a:p>
            <a:r>
              <a:rPr lang="nl-NL" sz="1600" b="0" i="0" dirty="0">
                <a:effectLst/>
                <a:latin typeface="Verdana" panose="020B0604030504040204" pitchFamily="34" charset="0"/>
              </a:rPr>
              <a:t>Lichaamslengte: 10-13 cm</a:t>
            </a:r>
            <a:br>
              <a:rPr lang="nl-NL" sz="1600" dirty="0"/>
            </a:br>
            <a:br>
              <a:rPr lang="nl-NL" sz="1600" dirty="0"/>
            </a:br>
            <a:r>
              <a:rPr lang="nl-NL" sz="1600" b="0" i="0" dirty="0">
                <a:effectLst/>
                <a:latin typeface="Verdana" panose="020B0604030504040204" pitchFamily="34" charset="0"/>
              </a:rPr>
              <a:t>Staartlengte: 10-15 cm</a:t>
            </a:r>
            <a:br>
              <a:rPr lang="nl-NL" sz="1600" dirty="0"/>
            </a:br>
            <a:br>
              <a:rPr lang="nl-NL" sz="1600" dirty="0"/>
            </a:br>
            <a:r>
              <a:rPr lang="nl-NL" sz="1600" b="0" i="0" dirty="0">
                <a:effectLst/>
                <a:latin typeface="Verdana" panose="020B0604030504040204" pitchFamily="34" charset="0"/>
              </a:rPr>
              <a:t>Gewicht: 30 gram</a:t>
            </a:r>
          </a:p>
          <a:p>
            <a:r>
              <a:rPr lang="nl-NL" sz="1600" b="0" i="0" dirty="0">
                <a:effectLst/>
                <a:latin typeface="Verdana" panose="020B0604030504040204" pitchFamily="34" charset="0"/>
              </a:rPr>
              <a:t>Donkerbruin en lichtbruin/geel gestreepte, een zeer slanke muis.</a:t>
            </a:r>
          </a:p>
          <a:p>
            <a:r>
              <a:rPr lang="nl-NL" sz="1600" b="0" i="0" dirty="0">
                <a:effectLst/>
                <a:latin typeface="Verdana" panose="020B0604030504040204" pitchFamily="34" charset="0"/>
              </a:rPr>
              <a:t> </a:t>
            </a:r>
            <a:r>
              <a:rPr lang="nl-NL" sz="1600" dirty="0">
                <a:latin typeface="Verdana" panose="020B0604030504040204" pitchFamily="34" charset="0"/>
              </a:rPr>
              <a:t>D</a:t>
            </a:r>
            <a:r>
              <a:rPr lang="nl-NL" sz="1600" b="0" i="0" dirty="0">
                <a:effectLst/>
                <a:latin typeface="Verdana" panose="020B0604030504040204" pitchFamily="34" charset="0"/>
              </a:rPr>
              <a:t>e kop is donkerbruin en de ogen zijn lichtbruin/geel omringt. Bruin behaarde ronde oortjes. </a:t>
            </a:r>
          </a:p>
          <a:p>
            <a:r>
              <a:rPr lang="nl-NL" sz="1600" b="0" i="0" dirty="0">
                <a:effectLst/>
                <a:latin typeface="Verdana" panose="020B0604030504040204" pitchFamily="34" charset="0"/>
              </a:rPr>
              <a:t>Lange slanke staart met een zwarte streep er overheen. Zijn rug houdt hij wat gebold.</a:t>
            </a:r>
          </a:p>
          <a:p>
            <a:endParaRPr lang="nl-NL" sz="1600" dirty="0">
              <a:latin typeface="Verdana" panose="020B0604030504040204" pitchFamily="34" charset="0"/>
            </a:endParaRPr>
          </a:p>
          <a:p>
            <a:r>
              <a:rPr lang="nl-NL" sz="1600" b="0" i="0" dirty="0">
                <a:effectLst/>
                <a:latin typeface="Verdana" panose="020B0604030504040204" pitchFamily="34" charset="0"/>
              </a:rPr>
              <a:t>Herkomst: Centraal en Noord Afrika</a:t>
            </a:r>
            <a:endParaRPr lang="nl-NL" sz="1600" dirty="0"/>
          </a:p>
        </p:txBody>
      </p:sp>
      <p:pic>
        <p:nvPicPr>
          <p:cNvPr id="1028" name="Picture 4" descr="Zebragrasmuis v.a. €20,- | Bijzondere zoogdieren | welle">
            <a:extLst>
              <a:ext uri="{FF2B5EF4-FFF2-40B4-BE49-F238E27FC236}">
                <a16:creationId xmlns:a16="http://schemas.microsoft.com/office/drawing/2014/main" id="{DEC5C954-2FB8-4A00-9817-55F6590228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836" r="-2" b="16175"/>
          <a:stretch/>
        </p:blipFill>
        <p:spPr bwMode="auto">
          <a:xfrm>
            <a:off x="5975896" y="-1"/>
            <a:ext cx="6216104" cy="3333750"/>
          </a:xfrm>
          <a:custGeom>
            <a:avLst/>
            <a:gdLst/>
            <a:ahLst/>
            <a:cxnLst/>
            <a:rect l="l" t="t" r="r" b="b"/>
            <a:pathLst>
              <a:path w="6216104" h="3333750">
                <a:moveTo>
                  <a:pt x="485126" y="0"/>
                </a:moveTo>
                <a:lnTo>
                  <a:pt x="6216104" y="0"/>
                </a:lnTo>
                <a:lnTo>
                  <a:pt x="6216104" y="3333750"/>
                </a:lnTo>
                <a:lnTo>
                  <a:pt x="110704" y="3333750"/>
                </a:lnTo>
                <a:lnTo>
                  <a:pt x="109716" y="3326101"/>
                </a:lnTo>
                <a:cubicBezTo>
                  <a:pt x="100334" y="3271963"/>
                  <a:pt x="86998" y="3218512"/>
                  <a:pt x="74044" y="3165061"/>
                </a:cubicBezTo>
                <a:cubicBezTo>
                  <a:pt x="58041" y="3099154"/>
                  <a:pt x="57089" y="3034817"/>
                  <a:pt x="73282" y="2968910"/>
                </a:cubicBezTo>
                <a:cubicBezTo>
                  <a:pt x="85094" y="2921245"/>
                  <a:pt x="65661" y="2876129"/>
                  <a:pt x="52327" y="2831604"/>
                </a:cubicBezTo>
                <a:cubicBezTo>
                  <a:pt x="49661" y="2822385"/>
                  <a:pt x="39183" y="2813754"/>
                  <a:pt x="30228" y="2808850"/>
                </a:cubicBezTo>
                <a:cubicBezTo>
                  <a:pt x="-1397" y="2791196"/>
                  <a:pt x="-6349" y="2761970"/>
                  <a:pt x="6795" y="2725094"/>
                </a:cubicBezTo>
                <a:cubicBezTo>
                  <a:pt x="17084" y="2695868"/>
                  <a:pt x="30800" y="2669191"/>
                  <a:pt x="55185" y="2645455"/>
                </a:cubicBezTo>
                <a:cubicBezTo>
                  <a:pt x="83760" y="2617603"/>
                  <a:pt x="116337" y="2588768"/>
                  <a:pt x="128339" y="2545615"/>
                </a:cubicBezTo>
                <a:cubicBezTo>
                  <a:pt x="133482" y="2526980"/>
                  <a:pt x="134244" y="2510897"/>
                  <a:pt x="128909" y="2491281"/>
                </a:cubicBezTo>
                <a:cubicBezTo>
                  <a:pt x="118623" y="2453227"/>
                  <a:pt x="111383" y="2414980"/>
                  <a:pt x="143198" y="2379279"/>
                </a:cubicBezTo>
                <a:cubicBezTo>
                  <a:pt x="160725" y="2359664"/>
                  <a:pt x="171965" y="2333183"/>
                  <a:pt x="167583" y="2301603"/>
                </a:cubicBezTo>
                <a:cubicBezTo>
                  <a:pt x="162059" y="2262177"/>
                  <a:pt x="175965" y="2226281"/>
                  <a:pt x="196540" y="2192740"/>
                </a:cubicBezTo>
                <a:cubicBezTo>
                  <a:pt x="203970" y="2180774"/>
                  <a:pt x="208160" y="2166063"/>
                  <a:pt x="211780" y="2152137"/>
                </a:cubicBezTo>
                <a:cubicBezTo>
                  <a:pt x="220163" y="2119968"/>
                  <a:pt x="227593" y="2087602"/>
                  <a:pt x="234451" y="2055042"/>
                </a:cubicBezTo>
                <a:cubicBezTo>
                  <a:pt x="240165" y="2028365"/>
                  <a:pt x="244357" y="2001493"/>
                  <a:pt x="249310" y="1974618"/>
                </a:cubicBezTo>
                <a:cubicBezTo>
                  <a:pt x="254644" y="1945197"/>
                  <a:pt x="267028" y="1921855"/>
                  <a:pt x="295793" y="1909694"/>
                </a:cubicBezTo>
                <a:cubicBezTo>
                  <a:pt x="304937" y="1905771"/>
                  <a:pt x="312178" y="1896356"/>
                  <a:pt x="319798" y="1888901"/>
                </a:cubicBezTo>
                <a:cubicBezTo>
                  <a:pt x="325322" y="1883606"/>
                  <a:pt x="329514" y="1876543"/>
                  <a:pt x="335228" y="1871640"/>
                </a:cubicBezTo>
                <a:cubicBezTo>
                  <a:pt x="365329" y="1845943"/>
                  <a:pt x="395618" y="1820640"/>
                  <a:pt x="425719" y="1795142"/>
                </a:cubicBezTo>
                <a:cubicBezTo>
                  <a:pt x="428577" y="1792590"/>
                  <a:pt x="432006" y="1789845"/>
                  <a:pt x="433340" y="1786511"/>
                </a:cubicBezTo>
                <a:cubicBezTo>
                  <a:pt x="447246" y="1751988"/>
                  <a:pt x="460390" y="1717073"/>
                  <a:pt x="475061" y="1682944"/>
                </a:cubicBezTo>
                <a:cubicBezTo>
                  <a:pt x="480775" y="1669800"/>
                  <a:pt x="487823" y="1656267"/>
                  <a:pt x="497730" y="1646459"/>
                </a:cubicBezTo>
                <a:cubicBezTo>
                  <a:pt x="520210" y="1624098"/>
                  <a:pt x="544595" y="1603698"/>
                  <a:pt x="554311" y="1571529"/>
                </a:cubicBezTo>
                <a:cubicBezTo>
                  <a:pt x="557168" y="1562114"/>
                  <a:pt x="558692" y="1550935"/>
                  <a:pt x="556216" y="1541910"/>
                </a:cubicBezTo>
                <a:cubicBezTo>
                  <a:pt x="545929" y="1505229"/>
                  <a:pt x="533165" y="1469335"/>
                  <a:pt x="522307" y="1432851"/>
                </a:cubicBezTo>
                <a:cubicBezTo>
                  <a:pt x="515638" y="1409705"/>
                  <a:pt x="507636" y="1388716"/>
                  <a:pt x="484013" y="1377535"/>
                </a:cubicBezTo>
                <a:cubicBezTo>
                  <a:pt x="477347" y="1374398"/>
                  <a:pt x="470107" y="1365570"/>
                  <a:pt x="468773" y="1358313"/>
                </a:cubicBezTo>
                <a:cubicBezTo>
                  <a:pt x="460200" y="1311630"/>
                  <a:pt x="456010" y="1265534"/>
                  <a:pt x="485157" y="1222576"/>
                </a:cubicBezTo>
                <a:cubicBezTo>
                  <a:pt x="491443" y="1213555"/>
                  <a:pt x="491443" y="1196684"/>
                  <a:pt x="488777" y="1184720"/>
                </a:cubicBezTo>
                <a:cubicBezTo>
                  <a:pt x="478871" y="1138623"/>
                  <a:pt x="475441" y="1094882"/>
                  <a:pt x="507066" y="1054866"/>
                </a:cubicBezTo>
                <a:cubicBezTo>
                  <a:pt x="510876" y="1050159"/>
                  <a:pt x="507446" y="1035056"/>
                  <a:pt x="502684" y="1027995"/>
                </a:cubicBezTo>
                <a:cubicBezTo>
                  <a:pt x="456200" y="959929"/>
                  <a:pt x="455056" y="922662"/>
                  <a:pt x="499064" y="853028"/>
                </a:cubicBezTo>
                <a:cubicBezTo>
                  <a:pt x="501922" y="848516"/>
                  <a:pt x="505160" y="842633"/>
                  <a:pt x="509542" y="840866"/>
                </a:cubicBezTo>
                <a:cubicBezTo>
                  <a:pt x="537547" y="828900"/>
                  <a:pt x="538309" y="803401"/>
                  <a:pt x="540595" y="778095"/>
                </a:cubicBezTo>
                <a:cubicBezTo>
                  <a:pt x="543071" y="750244"/>
                  <a:pt x="546309" y="722389"/>
                  <a:pt x="548595" y="694341"/>
                </a:cubicBezTo>
                <a:cubicBezTo>
                  <a:pt x="548977" y="689436"/>
                  <a:pt x="547453" y="683943"/>
                  <a:pt x="545737" y="679040"/>
                </a:cubicBezTo>
                <a:cubicBezTo>
                  <a:pt x="539451" y="660210"/>
                  <a:pt x="530307" y="641968"/>
                  <a:pt x="526497" y="622548"/>
                </a:cubicBezTo>
                <a:cubicBezTo>
                  <a:pt x="518304" y="580573"/>
                  <a:pt x="501922" y="539970"/>
                  <a:pt x="508590" y="495638"/>
                </a:cubicBezTo>
                <a:cubicBezTo>
                  <a:pt x="509732" y="487990"/>
                  <a:pt x="504208" y="479162"/>
                  <a:pt x="502112" y="470924"/>
                </a:cubicBezTo>
                <a:cubicBezTo>
                  <a:pt x="498492" y="456017"/>
                  <a:pt x="493349" y="441500"/>
                  <a:pt x="492015" y="426397"/>
                </a:cubicBezTo>
                <a:cubicBezTo>
                  <a:pt x="488585" y="386383"/>
                  <a:pt x="485537" y="345976"/>
                  <a:pt x="485347" y="305764"/>
                </a:cubicBezTo>
                <a:cubicBezTo>
                  <a:pt x="485157" y="286346"/>
                  <a:pt x="492395" y="266927"/>
                  <a:pt x="495254" y="247312"/>
                </a:cubicBezTo>
                <a:cubicBezTo>
                  <a:pt x="496588" y="238486"/>
                  <a:pt x="498874" y="224165"/>
                  <a:pt x="494682" y="221224"/>
                </a:cubicBezTo>
                <a:cubicBezTo>
                  <a:pt x="462869" y="198471"/>
                  <a:pt x="468965" y="166498"/>
                  <a:pt x="469345" y="134133"/>
                </a:cubicBezTo>
                <a:cubicBezTo>
                  <a:pt x="469726" y="98433"/>
                  <a:pt x="476632" y="63322"/>
                  <a:pt x="482013" y="27991"/>
                </a:cubicBezTo>
                <a:close/>
              </a:path>
            </a:pathLst>
          </a:custGeom>
          <a:noFill/>
          <a:extLst>
            <a:ext uri="{909E8E84-426E-40DD-AFC4-6F175D3DCCD1}">
              <a14:hiddenFill xmlns:a14="http://schemas.microsoft.com/office/drawing/2010/main">
                <a:solidFill>
                  <a:srgbClr val="FFFFFF"/>
                </a:solidFill>
              </a14:hiddenFill>
            </a:ext>
          </a:extLst>
        </p:spPr>
      </p:pic>
      <p:pic>
        <p:nvPicPr>
          <p:cNvPr id="1026" name="Picture 2" descr="Zebragrasmuis v.a. €20,- | Bijzondere zoogdieren | welle">
            <a:extLst>
              <a:ext uri="{FF2B5EF4-FFF2-40B4-BE49-F238E27FC236}">
                <a16:creationId xmlns:a16="http://schemas.microsoft.com/office/drawing/2014/main" id="{BC0D130F-F07F-4966-A061-33F79B4E917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028" r="1" b="19727"/>
          <a:stretch/>
        </p:blipFill>
        <p:spPr bwMode="auto">
          <a:xfrm>
            <a:off x="5840059" y="3524252"/>
            <a:ext cx="6351941" cy="3333749"/>
          </a:xfrm>
          <a:custGeom>
            <a:avLst/>
            <a:gdLst/>
            <a:ahLst/>
            <a:cxnLst/>
            <a:rect l="l" t="t" r="r" b="b"/>
            <a:pathLst>
              <a:path w="6351941" h="3333749">
                <a:moveTo>
                  <a:pt x="265966" y="0"/>
                </a:moveTo>
                <a:lnTo>
                  <a:pt x="6351941" y="0"/>
                </a:lnTo>
                <a:lnTo>
                  <a:pt x="6351941" y="3333749"/>
                </a:lnTo>
                <a:lnTo>
                  <a:pt x="137148" y="3333749"/>
                </a:lnTo>
                <a:lnTo>
                  <a:pt x="144347" y="3316486"/>
                </a:lnTo>
                <a:cubicBezTo>
                  <a:pt x="160922" y="3289026"/>
                  <a:pt x="164922" y="3262741"/>
                  <a:pt x="143585" y="3234104"/>
                </a:cubicBezTo>
                <a:cubicBezTo>
                  <a:pt x="128917" y="3214682"/>
                  <a:pt x="136157" y="3176434"/>
                  <a:pt x="153112" y="3157998"/>
                </a:cubicBezTo>
                <a:cubicBezTo>
                  <a:pt x="159208" y="3151327"/>
                  <a:pt x="165304" y="3144461"/>
                  <a:pt x="175591" y="3133281"/>
                </a:cubicBezTo>
                <a:cubicBezTo>
                  <a:pt x="128917" y="3113077"/>
                  <a:pt x="124727" y="3070513"/>
                  <a:pt x="115201" y="3029515"/>
                </a:cubicBezTo>
                <a:cubicBezTo>
                  <a:pt x="109296" y="3004411"/>
                  <a:pt x="85292" y="2998329"/>
                  <a:pt x="63193" y="2993621"/>
                </a:cubicBezTo>
                <a:cubicBezTo>
                  <a:pt x="23377" y="2985382"/>
                  <a:pt x="5851" y="2965571"/>
                  <a:pt x="9089" y="2924183"/>
                </a:cubicBezTo>
                <a:cubicBezTo>
                  <a:pt x="12709" y="2878480"/>
                  <a:pt x="18995" y="2832778"/>
                  <a:pt x="26426" y="2787466"/>
                </a:cubicBezTo>
                <a:cubicBezTo>
                  <a:pt x="31188" y="2758830"/>
                  <a:pt x="42808" y="2732938"/>
                  <a:pt x="65097" y="2712144"/>
                </a:cubicBezTo>
                <a:cubicBezTo>
                  <a:pt x="86816" y="2691942"/>
                  <a:pt x="84339" y="2687234"/>
                  <a:pt x="67003" y="2663892"/>
                </a:cubicBezTo>
                <a:cubicBezTo>
                  <a:pt x="46808" y="2636627"/>
                  <a:pt x="28140" y="2608381"/>
                  <a:pt x="10803" y="2579155"/>
                </a:cubicBezTo>
                <a:cubicBezTo>
                  <a:pt x="5279" y="2569935"/>
                  <a:pt x="5469" y="2556597"/>
                  <a:pt x="4327" y="2545024"/>
                </a:cubicBezTo>
                <a:cubicBezTo>
                  <a:pt x="2231" y="2525408"/>
                  <a:pt x="-1579" y="2505204"/>
                  <a:pt x="707" y="2485983"/>
                </a:cubicBezTo>
                <a:cubicBezTo>
                  <a:pt x="2993" y="2467545"/>
                  <a:pt x="10803" y="2449301"/>
                  <a:pt x="18613" y="2432238"/>
                </a:cubicBezTo>
                <a:cubicBezTo>
                  <a:pt x="40522" y="2384573"/>
                  <a:pt x="67765" y="2340831"/>
                  <a:pt x="107008" y="2305719"/>
                </a:cubicBezTo>
                <a:cubicBezTo>
                  <a:pt x="112152" y="2301210"/>
                  <a:pt x="114058" y="2292185"/>
                  <a:pt x="115773" y="2284730"/>
                </a:cubicBezTo>
                <a:cubicBezTo>
                  <a:pt x="118631" y="2272570"/>
                  <a:pt x="121297" y="2260016"/>
                  <a:pt x="121679" y="2247659"/>
                </a:cubicBezTo>
                <a:cubicBezTo>
                  <a:pt x="123583" y="2187637"/>
                  <a:pt x="150254" y="2140561"/>
                  <a:pt x="192927" y="2101722"/>
                </a:cubicBezTo>
                <a:cubicBezTo>
                  <a:pt x="205120" y="2090542"/>
                  <a:pt x="206454" y="2081912"/>
                  <a:pt x="192355" y="2069749"/>
                </a:cubicBezTo>
                <a:cubicBezTo>
                  <a:pt x="175973" y="2055628"/>
                  <a:pt x="182449" y="2035424"/>
                  <a:pt x="186259" y="2017180"/>
                </a:cubicBezTo>
                <a:cubicBezTo>
                  <a:pt x="190069" y="1998352"/>
                  <a:pt x="194071" y="1979324"/>
                  <a:pt x="197881" y="1960494"/>
                </a:cubicBezTo>
                <a:cubicBezTo>
                  <a:pt x="200547" y="1946568"/>
                  <a:pt x="202833" y="1932837"/>
                  <a:pt x="206072" y="1919105"/>
                </a:cubicBezTo>
                <a:cubicBezTo>
                  <a:pt x="216170" y="1876345"/>
                  <a:pt x="213122" y="1837900"/>
                  <a:pt x="182069" y="1803181"/>
                </a:cubicBezTo>
                <a:cubicBezTo>
                  <a:pt x="158256" y="1776701"/>
                  <a:pt x="151206" y="1742767"/>
                  <a:pt x="158446" y="1706674"/>
                </a:cubicBezTo>
                <a:cubicBezTo>
                  <a:pt x="159398" y="1702163"/>
                  <a:pt x="163208" y="1696475"/>
                  <a:pt x="161684" y="1693337"/>
                </a:cubicBezTo>
                <a:cubicBezTo>
                  <a:pt x="139395" y="1646064"/>
                  <a:pt x="178641" y="1608599"/>
                  <a:pt x="181117" y="1565053"/>
                </a:cubicBezTo>
                <a:cubicBezTo>
                  <a:pt x="182259" y="1545831"/>
                  <a:pt x="196357" y="1526215"/>
                  <a:pt x="207596" y="1508955"/>
                </a:cubicBezTo>
                <a:cubicBezTo>
                  <a:pt x="223028" y="1485218"/>
                  <a:pt x="237887" y="1464034"/>
                  <a:pt x="231028" y="1431867"/>
                </a:cubicBezTo>
                <a:cubicBezTo>
                  <a:pt x="223980" y="1399698"/>
                  <a:pt x="236935" y="1370275"/>
                  <a:pt x="259033" y="1346148"/>
                </a:cubicBezTo>
                <a:cubicBezTo>
                  <a:pt x="275798" y="1327711"/>
                  <a:pt x="277322" y="1307506"/>
                  <a:pt x="272560" y="1283184"/>
                </a:cubicBezTo>
                <a:cubicBezTo>
                  <a:pt x="266654" y="1252781"/>
                  <a:pt x="266272" y="1221201"/>
                  <a:pt x="262653" y="1190406"/>
                </a:cubicBezTo>
                <a:cubicBezTo>
                  <a:pt x="261891" y="1183735"/>
                  <a:pt x="259223" y="1175302"/>
                  <a:pt x="254651" y="1171377"/>
                </a:cubicBezTo>
                <a:cubicBezTo>
                  <a:pt x="197881" y="1123320"/>
                  <a:pt x="197309" y="1055649"/>
                  <a:pt x="194641" y="988957"/>
                </a:cubicBezTo>
                <a:cubicBezTo>
                  <a:pt x="192927" y="948552"/>
                  <a:pt x="192927" y="907947"/>
                  <a:pt x="193879" y="867344"/>
                </a:cubicBezTo>
                <a:cubicBezTo>
                  <a:pt x="194071" y="853613"/>
                  <a:pt x="197119" y="839098"/>
                  <a:pt x="202833" y="826936"/>
                </a:cubicBezTo>
                <a:cubicBezTo>
                  <a:pt x="214836" y="801633"/>
                  <a:pt x="230456" y="778292"/>
                  <a:pt x="242649" y="753182"/>
                </a:cubicBezTo>
                <a:cubicBezTo>
                  <a:pt x="247413" y="743770"/>
                  <a:pt x="247603" y="731608"/>
                  <a:pt x="248365" y="720622"/>
                </a:cubicBezTo>
                <a:cubicBezTo>
                  <a:pt x="249889" y="701204"/>
                  <a:pt x="245317" y="679628"/>
                  <a:pt x="252175" y="662955"/>
                </a:cubicBezTo>
                <a:cubicBezTo>
                  <a:pt x="269892" y="619604"/>
                  <a:pt x="265892" y="579001"/>
                  <a:pt x="248365" y="537809"/>
                </a:cubicBezTo>
                <a:cubicBezTo>
                  <a:pt x="223790" y="480140"/>
                  <a:pt x="225694" y="425612"/>
                  <a:pt x="264557" y="374612"/>
                </a:cubicBezTo>
                <a:cubicBezTo>
                  <a:pt x="282084" y="351663"/>
                  <a:pt x="273702" y="329301"/>
                  <a:pt x="259605" y="309883"/>
                </a:cubicBezTo>
                <a:cubicBezTo>
                  <a:pt x="243221" y="287521"/>
                  <a:pt x="239031" y="265748"/>
                  <a:pt x="251031" y="240054"/>
                </a:cubicBezTo>
                <a:cubicBezTo>
                  <a:pt x="253699" y="234363"/>
                  <a:pt x="252365" y="226322"/>
                  <a:pt x="251413" y="219652"/>
                </a:cubicBezTo>
                <a:lnTo>
                  <a:pt x="250057" y="200798"/>
                </a:lnTo>
                <a:lnTo>
                  <a:pt x="237709" y="199121"/>
                </a:lnTo>
                <a:cubicBezTo>
                  <a:pt x="208187" y="194887"/>
                  <a:pt x="178620" y="190893"/>
                  <a:pt x="148511" y="188488"/>
                </a:cubicBezTo>
                <a:lnTo>
                  <a:pt x="148495" y="188488"/>
                </a:lnTo>
                <a:lnTo>
                  <a:pt x="148510" y="188487"/>
                </a:lnTo>
                <a:cubicBezTo>
                  <a:pt x="178619" y="190892"/>
                  <a:pt x="208186" y="194886"/>
                  <a:pt x="237708" y="199120"/>
                </a:cubicBezTo>
                <a:lnTo>
                  <a:pt x="250056" y="200797"/>
                </a:lnTo>
                <a:lnTo>
                  <a:pt x="247364" y="163357"/>
                </a:lnTo>
                <a:cubicBezTo>
                  <a:pt x="248888" y="145164"/>
                  <a:pt x="255126" y="127854"/>
                  <a:pt x="271605" y="112358"/>
                </a:cubicBezTo>
                <a:cubicBezTo>
                  <a:pt x="278083" y="106276"/>
                  <a:pt x="280749" y="96076"/>
                  <a:pt x="285131" y="87837"/>
                </a:cubicBezTo>
                <a:cubicBezTo>
                  <a:pt x="303040" y="53315"/>
                  <a:pt x="301324" y="54688"/>
                  <a:pt x="279607" y="23893"/>
                </a:cubicBezTo>
                <a:close/>
              </a:path>
            </a:pathLst>
          </a:custGeom>
          <a:noFill/>
          <a:extLst>
            <a:ext uri="{909E8E84-426E-40DD-AFC4-6F175D3DCCD1}">
              <a14:hiddenFill xmlns:a14="http://schemas.microsoft.com/office/drawing/2010/main">
                <a:solidFill>
                  <a:srgbClr val="FFFFFF"/>
                </a:solidFill>
              </a14:hiddenFill>
            </a:ext>
          </a:extLst>
        </p:spPr>
      </p:pic>
      <p:sp>
        <p:nvSpPr>
          <p:cNvPr id="193" name="Freeform: Shape 192">
            <a:extLst>
              <a:ext uri="{FF2B5EF4-FFF2-40B4-BE49-F238E27FC236}">
                <a16:creationId xmlns:a16="http://schemas.microsoft.com/office/drawing/2014/main" id="{90079F9F-0458-4E1F-8C66-3DC92F318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658642" y="0"/>
            <a:ext cx="874715" cy="6858001"/>
          </a:xfrm>
          <a:custGeom>
            <a:avLst/>
            <a:gdLst>
              <a:gd name="connsiteX0" fmla="*/ 669467 w 874715"/>
              <a:gd name="connsiteY0" fmla="*/ 3720275 h 6858001"/>
              <a:gd name="connsiteX1" fmla="*/ 710453 w 874715"/>
              <a:gd name="connsiteY1" fmla="*/ 3726292 h 6858001"/>
              <a:gd name="connsiteX2" fmla="*/ 710455 w 874715"/>
              <a:gd name="connsiteY2" fmla="*/ 3726292 h 6858001"/>
              <a:gd name="connsiteX3" fmla="*/ 669465 w 874715"/>
              <a:gd name="connsiteY3" fmla="*/ 3720275 h 6858001"/>
              <a:gd name="connsiteX4" fmla="*/ 834223 w 874715"/>
              <a:gd name="connsiteY4" fmla="*/ 3333751 h 6858001"/>
              <a:gd name="connsiteX5" fmla="*/ 446757 w 874715"/>
              <a:gd name="connsiteY5" fmla="*/ 3333751 h 6858001"/>
              <a:gd name="connsiteX6" fmla="*/ 441229 w 874715"/>
              <a:gd name="connsiteY6" fmla="*/ 3376550 h 6858001"/>
              <a:gd name="connsiteX7" fmla="*/ 437178 w 874715"/>
              <a:gd name="connsiteY7" fmla="*/ 3407910 h 6858001"/>
              <a:gd name="connsiteX8" fmla="*/ 435790 w 874715"/>
              <a:gd name="connsiteY8" fmla="*/ 3491262 h 6858001"/>
              <a:gd name="connsiteX9" fmla="*/ 429384 w 874715"/>
              <a:gd name="connsiteY9" fmla="*/ 3520658 h 6858001"/>
              <a:gd name="connsiteX10" fmla="*/ 427332 w 874715"/>
              <a:gd name="connsiteY10" fmla="*/ 3524252 h 6858001"/>
              <a:gd name="connsiteX11" fmla="*/ 427331 w 874715"/>
              <a:gd name="connsiteY11" fmla="*/ 3524252 h 6858001"/>
              <a:gd name="connsiteX12" fmla="*/ 413690 w 874715"/>
              <a:gd name="connsiteY12" fmla="*/ 3548145 h 6858001"/>
              <a:gd name="connsiteX13" fmla="*/ 408166 w 874715"/>
              <a:gd name="connsiteY13" fmla="*/ 3612089 h 6858001"/>
              <a:gd name="connsiteX14" fmla="*/ 421692 w 874715"/>
              <a:gd name="connsiteY14" fmla="*/ 3636610 h 6858001"/>
              <a:gd name="connsiteX15" fmla="*/ 445933 w 874715"/>
              <a:gd name="connsiteY15" fmla="*/ 3687609 h 6858001"/>
              <a:gd name="connsiteX16" fmla="*/ 443241 w 874715"/>
              <a:gd name="connsiteY16" fmla="*/ 3725049 h 6858001"/>
              <a:gd name="connsiteX17" fmla="*/ 455589 w 874715"/>
              <a:gd name="connsiteY17" fmla="*/ 3723372 h 6858001"/>
              <a:gd name="connsiteX18" fmla="*/ 544787 w 874715"/>
              <a:gd name="connsiteY18" fmla="*/ 3712739 h 6858001"/>
              <a:gd name="connsiteX19" fmla="*/ 544802 w 874715"/>
              <a:gd name="connsiteY19" fmla="*/ 3712740 h 6858001"/>
              <a:gd name="connsiteX20" fmla="*/ 544786 w 874715"/>
              <a:gd name="connsiteY20" fmla="*/ 3712740 h 6858001"/>
              <a:gd name="connsiteX21" fmla="*/ 455588 w 874715"/>
              <a:gd name="connsiteY21" fmla="*/ 3723373 h 6858001"/>
              <a:gd name="connsiteX22" fmla="*/ 443240 w 874715"/>
              <a:gd name="connsiteY22" fmla="*/ 3725050 h 6858001"/>
              <a:gd name="connsiteX23" fmla="*/ 441884 w 874715"/>
              <a:gd name="connsiteY23" fmla="*/ 3743904 h 6858001"/>
              <a:gd name="connsiteX24" fmla="*/ 442266 w 874715"/>
              <a:gd name="connsiteY24" fmla="*/ 3764306 h 6858001"/>
              <a:gd name="connsiteX25" fmla="*/ 433692 w 874715"/>
              <a:gd name="connsiteY25" fmla="*/ 3834135 h 6858001"/>
              <a:gd name="connsiteX26" fmla="*/ 428740 w 874715"/>
              <a:gd name="connsiteY26" fmla="*/ 3898864 h 6858001"/>
              <a:gd name="connsiteX27" fmla="*/ 444932 w 874715"/>
              <a:gd name="connsiteY27" fmla="*/ 4062061 h 6858001"/>
              <a:gd name="connsiteX28" fmla="*/ 441122 w 874715"/>
              <a:gd name="connsiteY28" fmla="*/ 4187207 h 6858001"/>
              <a:gd name="connsiteX29" fmla="*/ 444932 w 874715"/>
              <a:gd name="connsiteY29" fmla="*/ 4244874 h 6858001"/>
              <a:gd name="connsiteX30" fmla="*/ 450648 w 874715"/>
              <a:gd name="connsiteY30" fmla="*/ 4277434 h 6858001"/>
              <a:gd name="connsiteX31" fmla="*/ 490464 w 874715"/>
              <a:gd name="connsiteY31" fmla="*/ 4351188 h 6858001"/>
              <a:gd name="connsiteX32" fmla="*/ 499418 w 874715"/>
              <a:gd name="connsiteY32" fmla="*/ 4391596 h 6858001"/>
              <a:gd name="connsiteX33" fmla="*/ 498656 w 874715"/>
              <a:gd name="connsiteY33" fmla="*/ 4513209 h 6858001"/>
              <a:gd name="connsiteX34" fmla="*/ 438646 w 874715"/>
              <a:gd name="connsiteY34" fmla="*/ 4695629 h 6858001"/>
              <a:gd name="connsiteX35" fmla="*/ 430644 w 874715"/>
              <a:gd name="connsiteY35" fmla="*/ 4714658 h 6858001"/>
              <a:gd name="connsiteX36" fmla="*/ 420737 w 874715"/>
              <a:gd name="connsiteY36" fmla="*/ 4807436 h 6858001"/>
              <a:gd name="connsiteX37" fmla="*/ 434264 w 874715"/>
              <a:gd name="connsiteY37" fmla="*/ 4870400 h 6858001"/>
              <a:gd name="connsiteX38" fmla="*/ 462269 w 874715"/>
              <a:gd name="connsiteY38" fmla="*/ 4956119 h 6858001"/>
              <a:gd name="connsiteX39" fmla="*/ 485701 w 874715"/>
              <a:gd name="connsiteY39" fmla="*/ 5033207 h 6858001"/>
              <a:gd name="connsiteX40" fmla="*/ 512180 w 874715"/>
              <a:gd name="connsiteY40" fmla="*/ 5089305 h 6858001"/>
              <a:gd name="connsiteX41" fmla="*/ 531613 w 874715"/>
              <a:gd name="connsiteY41" fmla="*/ 5217589 h 6858001"/>
              <a:gd name="connsiteX42" fmla="*/ 534851 w 874715"/>
              <a:gd name="connsiteY42" fmla="*/ 5230926 h 6858001"/>
              <a:gd name="connsiteX43" fmla="*/ 511228 w 874715"/>
              <a:gd name="connsiteY43" fmla="*/ 5327433 h 6858001"/>
              <a:gd name="connsiteX44" fmla="*/ 487225 w 874715"/>
              <a:gd name="connsiteY44" fmla="*/ 5443357 h 6858001"/>
              <a:gd name="connsiteX45" fmla="*/ 495416 w 874715"/>
              <a:gd name="connsiteY45" fmla="*/ 5484746 h 6858001"/>
              <a:gd name="connsiteX46" fmla="*/ 507038 w 874715"/>
              <a:gd name="connsiteY46" fmla="*/ 5541432 h 6858001"/>
              <a:gd name="connsiteX47" fmla="*/ 500942 w 874715"/>
              <a:gd name="connsiteY47" fmla="*/ 5594001 h 6858001"/>
              <a:gd name="connsiteX48" fmla="*/ 500370 w 874715"/>
              <a:gd name="connsiteY48" fmla="*/ 5625974 h 6858001"/>
              <a:gd name="connsiteX49" fmla="*/ 571618 w 874715"/>
              <a:gd name="connsiteY49" fmla="*/ 5771911 h 6858001"/>
              <a:gd name="connsiteX50" fmla="*/ 577524 w 874715"/>
              <a:gd name="connsiteY50" fmla="*/ 5808982 h 6858001"/>
              <a:gd name="connsiteX51" fmla="*/ 586289 w 874715"/>
              <a:gd name="connsiteY51" fmla="*/ 5829971 h 6858001"/>
              <a:gd name="connsiteX52" fmla="*/ 674684 w 874715"/>
              <a:gd name="connsiteY52" fmla="*/ 5956490 h 6858001"/>
              <a:gd name="connsiteX53" fmla="*/ 692590 w 874715"/>
              <a:gd name="connsiteY53" fmla="*/ 6010235 h 6858001"/>
              <a:gd name="connsiteX54" fmla="*/ 688970 w 874715"/>
              <a:gd name="connsiteY54" fmla="*/ 6069276 h 6858001"/>
              <a:gd name="connsiteX55" fmla="*/ 682494 w 874715"/>
              <a:gd name="connsiteY55" fmla="*/ 6103407 h 6858001"/>
              <a:gd name="connsiteX56" fmla="*/ 626294 w 874715"/>
              <a:gd name="connsiteY56" fmla="*/ 6188144 h 6858001"/>
              <a:gd name="connsiteX57" fmla="*/ 628200 w 874715"/>
              <a:gd name="connsiteY57" fmla="*/ 6236396 h 6858001"/>
              <a:gd name="connsiteX58" fmla="*/ 666871 w 874715"/>
              <a:gd name="connsiteY58" fmla="*/ 6311718 h 6858001"/>
              <a:gd name="connsiteX59" fmla="*/ 684208 w 874715"/>
              <a:gd name="connsiteY59" fmla="*/ 6448435 h 6858001"/>
              <a:gd name="connsiteX60" fmla="*/ 630104 w 874715"/>
              <a:gd name="connsiteY60" fmla="*/ 6517873 h 6858001"/>
              <a:gd name="connsiteX61" fmla="*/ 578096 w 874715"/>
              <a:gd name="connsiteY61" fmla="*/ 6553767 h 6858001"/>
              <a:gd name="connsiteX62" fmla="*/ 517706 w 874715"/>
              <a:gd name="connsiteY62" fmla="*/ 6657533 h 6858001"/>
              <a:gd name="connsiteX63" fmla="*/ 540185 w 874715"/>
              <a:gd name="connsiteY63" fmla="*/ 6682250 h 6858001"/>
              <a:gd name="connsiteX64" fmla="*/ 549712 w 874715"/>
              <a:gd name="connsiteY64" fmla="*/ 6758356 h 6858001"/>
              <a:gd name="connsiteX65" fmla="*/ 548950 w 874715"/>
              <a:gd name="connsiteY65" fmla="*/ 6840738 h 6858001"/>
              <a:gd name="connsiteX66" fmla="*/ 556149 w 874715"/>
              <a:gd name="connsiteY66" fmla="*/ 6858001 h 6858001"/>
              <a:gd name="connsiteX67" fmla="*/ 760427 w 874715"/>
              <a:gd name="connsiteY67" fmla="*/ 6858001 h 6858001"/>
              <a:gd name="connsiteX68" fmla="*/ 763269 w 874715"/>
              <a:gd name="connsiteY68" fmla="*/ 6846819 h 6858001"/>
              <a:gd name="connsiteX69" fmla="*/ 784795 w 874715"/>
              <a:gd name="connsiteY69" fmla="*/ 6678324 h 6858001"/>
              <a:gd name="connsiteX70" fmla="*/ 805560 w 874715"/>
              <a:gd name="connsiteY70" fmla="*/ 6504338 h 6858001"/>
              <a:gd name="connsiteX71" fmla="*/ 812418 w 874715"/>
              <a:gd name="connsiteY71" fmla="*/ 6408814 h 6858001"/>
              <a:gd name="connsiteX72" fmla="*/ 823279 w 874715"/>
              <a:gd name="connsiteY72" fmla="*/ 6325450 h 6858001"/>
              <a:gd name="connsiteX73" fmla="*/ 830137 w 874715"/>
              <a:gd name="connsiteY73" fmla="*/ 6252873 h 6858001"/>
              <a:gd name="connsiteX74" fmla="*/ 844043 w 874715"/>
              <a:gd name="connsiteY74" fmla="*/ 6137341 h 6858001"/>
              <a:gd name="connsiteX75" fmla="*/ 847663 w 874715"/>
              <a:gd name="connsiteY75" fmla="*/ 6089284 h 6858001"/>
              <a:gd name="connsiteX76" fmla="*/ 847471 w 874715"/>
              <a:gd name="connsiteY76" fmla="*/ 5975908 h 6858001"/>
              <a:gd name="connsiteX77" fmla="*/ 845567 w 874715"/>
              <a:gd name="connsiteY77" fmla="*/ 5936481 h 6858001"/>
              <a:gd name="connsiteX78" fmla="*/ 821945 w 874715"/>
              <a:gd name="connsiteY78" fmla="*/ 5860571 h 6858001"/>
              <a:gd name="connsiteX79" fmla="*/ 820231 w 874715"/>
              <a:gd name="connsiteY79" fmla="*/ 5851549 h 6858001"/>
              <a:gd name="connsiteX80" fmla="*/ 810894 w 874715"/>
              <a:gd name="connsiteY80" fmla="*/ 5801726 h 6858001"/>
              <a:gd name="connsiteX81" fmla="*/ 807846 w 874715"/>
              <a:gd name="connsiteY81" fmla="*/ 5774460 h 6858001"/>
              <a:gd name="connsiteX82" fmla="*/ 788415 w 874715"/>
              <a:gd name="connsiteY82" fmla="*/ 5670892 h 6858001"/>
              <a:gd name="connsiteX83" fmla="*/ 779271 w 874715"/>
              <a:gd name="connsiteY83" fmla="*/ 5611265 h 6858001"/>
              <a:gd name="connsiteX84" fmla="*/ 780605 w 874715"/>
              <a:gd name="connsiteY84" fmla="*/ 5563010 h 6858001"/>
              <a:gd name="connsiteX85" fmla="*/ 782319 w 874715"/>
              <a:gd name="connsiteY85" fmla="*/ 5478272 h 6858001"/>
              <a:gd name="connsiteX86" fmla="*/ 786701 w 874715"/>
              <a:gd name="connsiteY86" fmla="*/ 5451203 h 6858001"/>
              <a:gd name="connsiteX87" fmla="*/ 774127 w 874715"/>
              <a:gd name="connsiteY87" fmla="*/ 5328805 h 6858001"/>
              <a:gd name="connsiteX88" fmla="*/ 773175 w 874715"/>
              <a:gd name="connsiteY88" fmla="*/ 5258975 h 6858001"/>
              <a:gd name="connsiteX89" fmla="*/ 757552 w 874715"/>
              <a:gd name="connsiteY89" fmla="*/ 5180319 h 6858001"/>
              <a:gd name="connsiteX90" fmla="*/ 758314 w 874715"/>
              <a:gd name="connsiteY90" fmla="*/ 5157370 h 6858001"/>
              <a:gd name="connsiteX91" fmla="*/ 759649 w 874715"/>
              <a:gd name="connsiteY91" fmla="*/ 5131673 h 6858001"/>
              <a:gd name="connsiteX92" fmla="*/ 760793 w 874715"/>
              <a:gd name="connsiteY92" fmla="*/ 5052820 h 6858001"/>
              <a:gd name="connsiteX93" fmla="*/ 766507 w 874715"/>
              <a:gd name="connsiteY93" fmla="*/ 5004959 h 6858001"/>
              <a:gd name="connsiteX94" fmla="*/ 763079 w 874715"/>
              <a:gd name="connsiteY94" fmla="*/ 4913751 h 6858001"/>
              <a:gd name="connsiteX95" fmla="*/ 768031 w 874715"/>
              <a:gd name="connsiteY95" fmla="*/ 4880011 h 6858001"/>
              <a:gd name="connsiteX96" fmla="*/ 768603 w 874715"/>
              <a:gd name="connsiteY96" fmla="*/ 4794687 h 6858001"/>
              <a:gd name="connsiteX97" fmla="*/ 765745 w 874715"/>
              <a:gd name="connsiteY97" fmla="*/ 4718187 h 6858001"/>
              <a:gd name="connsiteX98" fmla="*/ 767269 w 874715"/>
              <a:gd name="connsiteY98" fmla="*/ 4644434 h 6858001"/>
              <a:gd name="connsiteX99" fmla="*/ 773555 w 874715"/>
              <a:gd name="connsiteY99" fmla="*/ 4591670 h 6858001"/>
              <a:gd name="connsiteX100" fmla="*/ 777365 w 874715"/>
              <a:gd name="connsiteY100" fmla="*/ 4534394 h 6858001"/>
              <a:gd name="connsiteX101" fmla="*/ 800036 w 874715"/>
              <a:gd name="connsiteY101" fmla="*/ 4376493 h 6858001"/>
              <a:gd name="connsiteX102" fmla="*/ 794512 w 874715"/>
              <a:gd name="connsiteY102" fmla="*/ 4347267 h 6858001"/>
              <a:gd name="connsiteX103" fmla="*/ 789368 w 874715"/>
              <a:gd name="connsiteY103" fmla="*/ 4181322 h 6858001"/>
              <a:gd name="connsiteX104" fmla="*/ 789750 w 874715"/>
              <a:gd name="connsiteY104" fmla="*/ 4145230 h 6858001"/>
              <a:gd name="connsiteX105" fmla="*/ 767269 w 874715"/>
              <a:gd name="connsiteY105" fmla="*/ 4048330 h 6858001"/>
              <a:gd name="connsiteX106" fmla="*/ 802894 w 874715"/>
              <a:gd name="connsiteY106" fmla="*/ 3898864 h 6858001"/>
              <a:gd name="connsiteX107" fmla="*/ 847471 w 874715"/>
              <a:gd name="connsiteY107" fmla="*/ 3759007 h 6858001"/>
              <a:gd name="connsiteX108" fmla="*/ 848163 w 874715"/>
              <a:gd name="connsiteY108" fmla="*/ 3756136 h 6858001"/>
              <a:gd name="connsiteX109" fmla="*/ 819543 w 874715"/>
              <a:gd name="connsiteY109" fmla="*/ 3748731 h 6858001"/>
              <a:gd name="connsiteX110" fmla="*/ 819313 w 874715"/>
              <a:gd name="connsiteY110" fmla="*/ 3748682 h 6858001"/>
              <a:gd name="connsiteX111" fmla="*/ 819544 w 874715"/>
              <a:gd name="connsiteY111" fmla="*/ 3748730 h 6858001"/>
              <a:gd name="connsiteX112" fmla="*/ 848164 w 874715"/>
              <a:gd name="connsiteY112" fmla="*/ 3756135 h 6858001"/>
              <a:gd name="connsiteX113" fmla="*/ 849545 w 874715"/>
              <a:gd name="connsiteY113" fmla="*/ 3750401 h 6858001"/>
              <a:gd name="connsiteX114" fmla="*/ 853189 w 874715"/>
              <a:gd name="connsiteY114" fmla="*/ 3741353 h 6858001"/>
              <a:gd name="connsiteX115" fmla="*/ 862905 w 874715"/>
              <a:gd name="connsiteY115" fmla="*/ 3691138 h 6858001"/>
              <a:gd name="connsiteX116" fmla="*/ 866333 w 874715"/>
              <a:gd name="connsiteY116" fmla="*/ 3628959 h 6858001"/>
              <a:gd name="connsiteX117" fmla="*/ 874715 w 874715"/>
              <a:gd name="connsiteY117" fmla="*/ 3550106 h 6858001"/>
              <a:gd name="connsiteX118" fmla="*/ 871487 w 874715"/>
              <a:gd name="connsiteY118" fmla="*/ 3524252 h 6858001"/>
              <a:gd name="connsiteX119" fmla="*/ 871488 w 874715"/>
              <a:gd name="connsiteY119" fmla="*/ 3524252 h 6858001"/>
              <a:gd name="connsiteX120" fmla="*/ 870763 w 874715"/>
              <a:gd name="connsiteY120" fmla="*/ 3518451 h 6858001"/>
              <a:gd name="connsiteX121" fmla="*/ 864238 w 874715"/>
              <a:gd name="connsiteY121" fmla="*/ 3486946 h 6858001"/>
              <a:gd name="connsiteX122" fmla="*/ 848618 w 874715"/>
              <a:gd name="connsiteY122" fmla="*/ 3398677 h 6858001"/>
              <a:gd name="connsiteX123" fmla="*/ 837595 w 874715"/>
              <a:gd name="connsiteY123" fmla="*/ 3365728 h 6858001"/>
              <a:gd name="connsiteX124" fmla="*/ 834829 w 874715"/>
              <a:gd name="connsiteY124" fmla="*/ 3357461 h 6858001"/>
              <a:gd name="connsiteX125" fmla="*/ 513783 w 874715"/>
              <a:gd name="connsiteY125" fmla="*/ 0 h 6858001"/>
              <a:gd name="connsiteX126" fmla="*/ 72334 w 874715"/>
              <a:gd name="connsiteY126" fmla="*/ 0 h 6858001"/>
              <a:gd name="connsiteX127" fmla="*/ 75447 w 874715"/>
              <a:gd name="connsiteY127" fmla="*/ 27991 h 6858001"/>
              <a:gd name="connsiteX128" fmla="*/ 88115 w 874715"/>
              <a:gd name="connsiteY128" fmla="*/ 134133 h 6858001"/>
              <a:gd name="connsiteX129" fmla="*/ 62778 w 874715"/>
              <a:gd name="connsiteY129" fmla="*/ 221224 h 6858001"/>
              <a:gd name="connsiteX130" fmla="*/ 62206 w 874715"/>
              <a:gd name="connsiteY130" fmla="*/ 247312 h 6858001"/>
              <a:gd name="connsiteX131" fmla="*/ 72113 w 874715"/>
              <a:gd name="connsiteY131" fmla="*/ 305764 h 6858001"/>
              <a:gd name="connsiteX132" fmla="*/ 65445 w 874715"/>
              <a:gd name="connsiteY132" fmla="*/ 426397 h 6858001"/>
              <a:gd name="connsiteX133" fmla="*/ 55348 w 874715"/>
              <a:gd name="connsiteY133" fmla="*/ 470924 h 6858001"/>
              <a:gd name="connsiteX134" fmla="*/ 48870 w 874715"/>
              <a:gd name="connsiteY134" fmla="*/ 495638 h 6858001"/>
              <a:gd name="connsiteX135" fmla="*/ 30963 w 874715"/>
              <a:gd name="connsiteY135" fmla="*/ 622548 h 6858001"/>
              <a:gd name="connsiteX136" fmla="*/ 11723 w 874715"/>
              <a:gd name="connsiteY136" fmla="*/ 679040 h 6858001"/>
              <a:gd name="connsiteX137" fmla="*/ 8865 w 874715"/>
              <a:gd name="connsiteY137" fmla="*/ 694341 h 6858001"/>
              <a:gd name="connsiteX138" fmla="*/ 16865 w 874715"/>
              <a:gd name="connsiteY138" fmla="*/ 778095 h 6858001"/>
              <a:gd name="connsiteX139" fmla="*/ 47918 w 874715"/>
              <a:gd name="connsiteY139" fmla="*/ 840866 h 6858001"/>
              <a:gd name="connsiteX140" fmla="*/ 58396 w 874715"/>
              <a:gd name="connsiteY140" fmla="*/ 853028 h 6858001"/>
              <a:gd name="connsiteX141" fmla="*/ 54776 w 874715"/>
              <a:gd name="connsiteY141" fmla="*/ 1027995 h 6858001"/>
              <a:gd name="connsiteX142" fmla="*/ 50394 w 874715"/>
              <a:gd name="connsiteY142" fmla="*/ 1054866 h 6858001"/>
              <a:gd name="connsiteX143" fmla="*/ 68683 w 874715"/>
              <a:gd name="connsiteY143" fmla="*/ 1184720 h 6858001"/>
              <a:gd name="connsiteX144" fmla="*/ 72303 w 874715"/>
              <a:gd name="connsiteY144" fmla="*/ 1222576 h 6858001"/>
              <a:gd name="connsiteX145" fmla="*/ 88687 w 874715"/>
              <a:gd name="connsiteY145" fmla="*/ 1358313 h 6858001"/>
              <a:gd name="connsiteX146" fmla="*/ 73447 w 874715"/>
              <a:gd name="connsiteY146" fmla="*/ 1377535 h 6858001"/>
              <a:gd name="connsiteX147" fmla="*/ 35153 w 874715"/>
              <a:gd name="connsiteY147" fmla="*/ 1432851 h 6858001"/>
              <a:gd name="connsiteX148" fmla="*/ 1244 w 874715"/>
              <a:gd name="connsiteY148" fmla="*/ 1541910 h 6858001"/>
              <a:gd name="connsiteX149" fmla="*/ 3149 w 874715"/>
              <a:gd name="connsiteY149" fmla="*/ 1571529 h 6858001"/>
              <a:gd name="connsiteX150" fmla="*/ 59730 w 874715"/>
              <a:gd name="connsiteY150" fmla="*/ 1646459 h 6858001"/>
              <a:gd name="connsiteX151" fmla="*/ 82399 w 874715"/>
              <a:gd name="connsiteY151" fmla="*/ 1682944 h 6858001"/>
              <a:gd name="connsiteX152" fmla="*/ 124120 w 874715"/>
              <a:gd name="connsiteY152" fmla="*/ 1786511 h 6858001"/>
              <a:gd name="connsiteX153" fmla="*/ 131741 w 874715"/>
              <a:gd name="connsiteY153" fmla="*/ 1795142 h 6858001"/>
              <a:gd name="connsiteX154" fmla="*/ 222232 w 874715"/>
              <a:gd name="connsiteY154" fmla="*/ 1871640 h 6858001"/>
              <a:gd name="connsiteX155" fmla="*/ 237662 w 874715"/>
              <a:gd name="connsiteY155" fmla="*/ 1888901 h 6858001"/>
              <a:gd name="connsiteX156" fmla="*/ 261667 w 874715"/>
              <a:gd name="connsiteY156" fmla="*/ 1909694 h 6858001"/>
              <a:gd name="connsiteX157" fmla="*/ 308150 w 874715"/>
              <a:gd name="connsiteY157" fmla="*/ 1974618 h 6858001"/>
              <a:gd name="connsiteX158" fmla="*/ 323009 w 874715"/>
              <a:gd name="connsiteY158" fmla="*/ 2055042 h 6858001"/>
              <a:gd name="connsiteX159" fmla="*/ 345680 w 874715"/>
              <a:gd name="connsiteY159" fmla="*/ 2152137 h 6858001"/>
              <a:gd name="connsiteX160" fmla="*/ 360920 w 874715"/>
              <a:gd name="connsiteY160" fmla="*/ 2192740 h 6858001"/>
              <a:gd name="connsiteX161" fmla="*/ 389877 w 874715"/>
              <a:gd name="connsiteY161" fmla="*/ 2301603 h 6858001"/>
              <a:gd name="connsiteX162" fmla="*/ 414262 w 874715"/>
              <a:gd name="connsiteY162" fmla="*/ 2379279 h 6858001"/>
              <a:gd name="connsiteX163" fmla="*/ 428551 w 874715"/>
              <a:gd name="connsiteY163" fmla="*/ 2491281 h 6858001"/>
              <a:gd name="connsiteX164" fmla="*/ 429121 w 874715"/>
              <a:gd name="connsiteY164" fmla="*/ 2545615 h 6858001"/>
              <a:gd name="connsiteX165" fmla="*/ 502275 w 874715"/>
              <a:gd name="connsiteY165" fmla="*/ 2645455 h 6858001"/>
              <a:gd name="connsiteX166" fmla="*/ 550665 w 874715"/>
              <a:gd name="connsiteY166" fmla="*/ 2725094 h 6858001"/>
              <a:gd name="connsiteX167" fmla="*/ 527232 w 874715"/>
              <a:gd name="connsiteY167" fmla="*/ 2808850 h 6858001"/>
              <a:gd name="connsiteX168" fmla="*/ 505133 w 874715"/>
              <a:gd name="connsiteY168" fmla="*/ 2831604 h 6858001"/>
              <a:gd name="connsiteX169" fmla="*/ 484178 w 874715"/>
              <a:gd name="connsiteY169" fmla="*/ 2968910 h 6858001"/>
              <a:gd name="connsiteX170" fmla="*/ 483416 w 874715"/>
              <a:gd name="connsiteY170" fmla="*/ 3165061 h 6858001"/>
              <a:gd name="connsiteX171" fmla="*/ 447744 w 874715"/>
              <a:gd name="connsiteY171" fmla="*/ 3326101 h 6858001"/>
              <a:gd name="connsiteX172" fmla="*/ 446756 w 874715"/>
              <a:gd name="connsiteY172" fmla="*/ 3333750 h 6858001"/>
              <a:gd name="connsiteX173" fmla="*/ 834222 w 874715"/>
              <a:gd name="connsiteY173" fmla="*/ 3333750 h 6858001"/>
              <a:gd name="connsiteX174" fmla="*/ 833756 w 874715"/>
              <a:gd name="connsiteY174" fmla="*/ 3315508 h 6858001"/>
              <a:gd name="connsiteX175" fmla="*/ 851283 w 874715"/>
              <a:gd name="connsiteY175" fmla="*/ 3289224 h 6858001"/>
              <a:gd name="connsiteX176" fmla="*/ 866523 w 874715"/>
              <a:gd name="connsiteY176" fmla="*/ 3248621 h 6858001"/>
              <a:gd name="connsiteX177" fmla="*/ 848234 w 874715"/>
              <a:gd name="connsiteY177" fmla="*/ 3203506 h 6858001"/>
              <a:gd name="connsiteX178" fmla="*/ 810325 w 874715"/>
              <a:gd name="connsiteY178" fmla="*/ 3097977 h 6858001"/>
              <a:gd name="connsiteX179" fmla="*/ 808609 w 874715"/>
              <a:gd name="connsiteY179" fmla="*/ 3031285 h 6858001"/>
              <a:gd name="connsiteX180" fmla="*/ 792417 w 874715"/>
              <a:gd name="connsiteY180" fmla="*/ 2886329 h 6858001"/>
              <a:gd name="connsiteX181" fmla="*/ 769366 w 874715"/>
              <a:gd name="connsiteY181" fmla="*/ 2791590 h 6858001"/>
              <a:gd name="connsiteX182" fmla="*/ 743267 w 874715"/>
              <a:gd name="connsiteY182" fmla="*/ 2723527 h 6858001"/>
              <a:gd name="connsiteX183" fmla="*/ 709166 w 874715"/>
              <a:gd name="connsiteY183" fmla="*/ 2626038 h 6858001"/>
              <a:gd name="connsiteX184" fmla="*/ 691449 w 874715"/>
              <a:gd name="connsiteY184" fmla="*/ 2528158 h 6858001"/>
              <a:gd name="connsiteX185" fmla="*/ 669159 w 874715"/>
              <a:gd name="connsiteY185" fmla="*/ 2457348 h 6858001"/>
              <a:gd name="connsiteX186" fmla="*/ 653918 w 874715"/>
              <a:gd name="connsiteY186" fmla="*/ 2370844 h 6858001"/>
              <a:gd name="connsiteX187" fmla="*/ 653348 w 874715"/>
              <a:gd name="connsiteY187" fmla="*/ 2298269 h 6858001"/>
              <a:gd name="connsiteX188" fmla="*/ 656014 w 874715"/>
              <a:gd name="connsiteY188" fmla="*/ 2184501 h 6858001"/>
              <a:gd name="connsiteX189" fmla="*/ 609913 w 874715"/>
              <a:gd name="connsiteY189" fmla="*/ 2045235 h 6858001"/>
              <a:gd name="connsiteX190" fmla="*/ 599624 w 874715"/>
              <a:gd name="connsiteY190" fmla="*/ 1988939 h 6858001"/>
              <a:gd name="connsiteX191" fmla="*/ 594862 w 874715"/>
              <a:gd name="connsiteY191" fmla="*/ 1935977 h 6858001"/>
              <a:gd name="connsiteX192" fmla="*/ 564191 w 874715"/>
              <a:gd name="connsiteY192" fmla="*/ 1823583 h 6858001"/>
              <a:gd name="connsiteX193" fmla="*/ 554093 w 874715"/>
              <a:gd name="connsiteY193" fmla="*/ 1777881 h 6858001"/>
              <a:gd name="connsiteX194" fmla="*/ 554285 w 874715"/>
              <a:gd name="connsiteY194" fmla="*/ 1713934 h 6858001"/>
              <a:gd name="connsiteX195" fmla="*/ 540186 w 874715"/>
              <a:gd name="connsiteY195" fmla="*/ 1597617 h 6858001"/>
              <a:gd name="connsiteX196" fmla="*/ 499037 w 874715"/>
              <a:gd name="connsiteY196" fmla="*/ 1481495 h 6858001"/>
              <a:gd name="connsiteX197" fmla="*/ 503037 w 874715"/>
              <a:gd name="connsiteY197" fmla="*/ 1432262 h 6858001"/>
              <a:gd name="connsiteX198" fmla="*/ 502085 w 874715"/>
              <a:gd name="connsiteY198" fmla="*/ 1414609 h 6858001"/>
              <a:gd name="connsiteX199" fmla="*/ 479414 w 874715"/>
              <a:gd name="connsiteY199" fmla="*/ 1255923 h 6858001"/>
              <a:gd name="connsiteX200" fmla="*/ 476938 w 874715"/>
              <a:gd name="connsiteY200" fmla="*/ 1240034 h 6858001"/>
              <a:gd name="connsiteX201" fmla="*/ 456745 w 874715"/>
              <a:gd name="connsiteY201" fmla="*/ 1165498 h 6858001"/>
              <a:gd name="connsiteX202" fmla="*/ 444171 w 874715"/>
              <a:gd name="connsiteY202" fmla="*/ 977582 h 6858001"/>
              <a:gd name="connsiteX203" fmla="*/ 442647 w 874715"/>
              <a:gd name="connsiteY203" fmla="*/ 966011 h 6858001"/>
              <a:gd name="connsiteX204" fmla="*/ 452743 w 874715"/>
              <a:gd name="connsiteY204" fmla="*/ 903045 h 6858001"/>
              <a:gd name="connsiteX205" fmla="*/ 467032 w 874715"/>
              <a:gd name="connsiteY205" fmla="*/ 871859 h 6858001"/>
              <a:gd name="connsiteX206" fmla="*/ 481892 w 874715"/>
              <a:gd name="connsiteY206" fmla="*/ 823213 h 6858001"/>
              <a:gd name="connsiteX207" fmla="*/ 487416 w 874715"/>
              <a:gd name="connsiteY207" fmla="*/ 773781 h 6858001"/>
              <a:gd name="connsiteX208" fmla="*/ 464936 w 874715"/>
              <a:gd name="connsiteY208" fmla="*/ 690809 h 6858001"/>
              <a:gd name="connsiteX209" fmla="*/ 462650 w 874715"/>
              <a:gd name="connsiteY209" fmla="*/ 660603 h 6858001"/>
              <a:gd name="connsiteX210" fmla="*/ 451791 w 874715"/>
              <a:gd name="connsiteY210" fmla="*/ 593322 h 6858001"/>
              <a:gd name="connsiteX211" fmla="*/ 452553 w 874715"/>
              <a:gd name="connsiteY211" fmla="*/ 534478 h 6858001"/>
              <a:gd name="connsiteX212" fmla="*/ 469890 w 874715"/>
              <a:gd name="connsiteY212" fmla="*/ 487205 h 6858001"/>
              <a:gd name="connsiteX213" fmla="*/ 473318 w 874715"/>
              <a:gd name="connsiteY213" fmla="*/ 418552 h 6858001"/>
              <a:gd name="connsiteX214" fmla="*/ 460746 w 874715"/>
              <a:gd name="connsiteY214" fmla="*/ 374220 h 6858001"/>
              <a:gd name="connsiteX215" fmla="*/ 459032 w 874715"/>
              <a:gd name="connsiteY215" fmla="*/ 365198 h 6858001"/>
              <a:gd name="connsiteX216" fmla="*/ 458267 w 874715"/>
              <a:gd name="connsiteY216" fmla="*/ 249272 h 6858001"/>
              <a:gd name="connsiteX217" fmla="*/ 496179 w 874715"/>
              <a:gd name="connsiteY217" fmla="*/ 104514 h 6858001"/>
              <a:gd name="connsiteX218" fmla="*/ 504181 w 874715"/>
              <a:gd name="connsiteY218" fmla="*/ 805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74715" h="6858001">
                <a:moveTo>
                  <a:pt x="669467" y="3720275"/>
                </a:moveTo>
                <a:lnTo>
                  <a:pt x="710453" y="3726292"/>
                </a:lnTo>
                <a:lnTo>
                  <a:pt x="710455" y="3726292"/>
                </a:lnTo>
                <a:lnTo>
                  <a:pt x="669465" y="3720275"/>
                </a:lnTo>
                <a:close/>
                <a:moveTo>
                  <a:pt x="834223" y="3333751"/>
                </a:moveTo>
                <a:lnTo>
                  <a:pt x="446757" y="3333751"/>
                </a:lnTo>
                <a:lnTo>
                  <a:pt x="441229" y="3376550"/>
                </a:lnTo>
                <a:lnTo>
                  <a:pt x="437178" y="3407910"/>
                </a:lnTo>
                <a:cubicBezTo>
                  <a:pt x="435005" y="3435408"/>
                  <a:pt x="434362" y="3463164"/>
                  <a:pt x="435790" y="3491262"/>
                </a:cubicBezTo>
                <a:cubicBezTo>
                  <a:pt x="436266" y="3500578"/>
                  <a:pt x="433599" y="3510777"/>
                  <a:pt x="429384" y="3520658"/>
                </a:cubicBezTo>
                <a:lnTo>
                  <a:pt x="427332" y="3524252"/>
                </a:lnTo>
                <a:lnTo>
                  <a:pt x="427331" y="3524252"/>
                </a:lnTo>
                <a:lnTo>
                  <a:pt x="413690" y="3548145"/>
                </a:lnTo>
                <a:cubicBezTo>
                  <a:pt x="391973" y="3578940"/>
                  <a:pt x="390257" y="3577567"/>
                  <a:pt x="408166" y="3612089"/>
                </a:cubicBezTo>
                <a:cubicBezTo>
                  <a:pt x="412548" y="3620328"/>
                  <a:pt x="415214" y="3630528"/>
                  <a:pt x="421692" y="3636610"/>
                </a:cubicBezTo>
                <a:cubicBezTo>
                  <a:pt x="438171" y="3652106"/>
                  <a:pt x="444409" y="3669416"/>
                  <a:pt x="445933" y="3687609"/>
                </a:cubicBezTo>
                <a:lnTo>
                  <a:pt x="443241" y="3725049"/>
                </a:lnTo>
                <a:lnTo>
                  <a:pt x="455589" y="3723372"/>
                </a:lnTo>
                <a:cubicBezTo>
                  <a:pt x="485111" y="3719138"/>
                  <a:pt x="514678" y="3715144"/>
                  <a:pt x="544787" y="3712739"/>
                </a:cubicBezTo>
                <a:lnTo>
                  <a:pt x="544802" y="3712740"/>
                </a:lnTo>
                <a:lnTo>
                  <a:pt x="544786" y="3712740"/>
                </a:lnTo>
                <a:cubicBezTo>
                  <a:pt x="514677" y="3715145"/>
                  <a:pt x="485110" y="3719139"/>
                  <a:pt x="455588" y="3723373"/>
                </a:cubicBezTo>
                <a:lnTo>
                  <a:pt x="443240" y="3725050"/>
                </a:lnTo>
                <a:lnTo>
                  <a:pt x="441884" y="3743904"/>
                </a:lnTo>
                <a:cubicBezTo>
                  <a:pt x="440932" y="3750574"/>
                  <a:pt x="439598" y="3758615"/>
                  <a:pt x="442266" y="3764306"/>
                </a:cubicBezTo>
                <a:cubicBezTo>
                  <a:pt x="454266" y="3790000"/>
                  <a:pt x="450076" y="3811773"/>
                  <a:pt x="433692" y="3834135"/>
                </a:cubicBezTo>
                <a:cubicBezTo>
                  <a:pt x="419595" y="3853553"/>
                  <a:pt x="411213" y="3875915"/>
                  <a:pt x="428740" y="3898864"/>
                </a:cubicBezTo>
                <a:cubicBezTo>
                  <a:pt x="467603" y="3949864"/>
                  <a:pt x="469507" y="4004392"/>
                  <a:pt x="444932" y="4062061"/>
                </a:cubicBezTo>
                <a:cubicBezTo>
                  <a:pt x="427405" y="4103253"/>
                  <a:pt x="423405" y="4143856"/>
                  <a:pt x="441122" y="4187207"/>
                </a:cubicBezTo>
                <a:cubicBezTo>
                  <a:pt x="447980" y="4203880"/>
                  <a:pt x="443408" y="4225456"/>
                  <a:pt x="444932" y="4244874"/>
                </a:cubicBezTo>
                <a:cubicBezTo>
                  <a:pt x="445694" y="4255860"/>
                  <a:pt x="445884" y="4268022"/>
                  <a:pt x="450648" y="4277434"/>
                </a:cubicBezTo>
                <a:cubicBezTo>
                  <a:pt x="462841" y="4302544"/>
                  <a:pt x="478461" y="4325885"/>
                  <a:pt x="490464" y="4351188"/>
                </a:cubicBezTo>
                <a:cubicBezTo>
                  <a:pt x="496178" y="4363350"/>
                  <a:pt x="499226" y="4377865"/>
                  <a:pt x="499418" y="4391596"/>
                </a:cubicBezTo>
                <a:cubicBezTo>
                  <a:pt x="500370" y="4432199"/>
                  <a:pt x="500370" y="4472804"/>
                  <a:pt x="498656" y="4513209"/>
                </a:cubicBezTo>
                <a:cubicBezTo>
                  <a:pt x="495988" y="4579901"/>
                  <a:pt x="495416" y="4647572"/>
                  <a:pt x="438646" y="4695629"/>
                </a:cubicBezTo>
                <a:cubicBezTo>
                  <a:pt x="434074" y="4699554"/>
                  <a:pt x="431406" y="4707987"/>
                  <a:pt x="430644" y="4714658"/>
                </a:cubicBezTo>
                <a:cubicBezTo>
                  <a:pt x="427025" y="4745453"/>
                  <a:pt x="426643" y="4777033"/>
                  <a:pt x="420737" y="4807436"/>
                </a:cubicBezTo>
                <a:cubicBezTo>
                  <a:pt x="415975" y="4831758"/>
                  <a:pt x="417499" y="4851963"/>
                  <a:pt x="434264" y="4870400"/>
                </a:cubicBezTo>
                <a:cubicBezTo>
                  <a:pt x="456362" y="4894527"/>
                  <a:pt x="469317" y="4923950"/>
                  <a:pt x="462269" y="4956119"/>
                </a:cubicBezTo>
                <a:cubicBezTo>
                  <a:pt x="455410" y="4988286"/>
                  <a:pt x="470269" y="5009470"/>
                  <a:pt x="485701" y="5033207"/>
                </a:cubicBezTo>
                <a:cubicBezTo>
                  <a:pt x="496940" y="5050467"/>
                  <a:pt x="511038" y="5070083"/>
                  <a:pt x="512180" y="5089305"/>
                </a:cubicBezTo>
                <a:cubicBezTo>
                  <a:pt x="514656" y="5132851"/>
                  <a:pt x="553902" y="5170316"/>
                  <a:pt x="531613" y="5217589"/>
                </a:cubicBezTo>
                <a:cubicBezTo>
                  <a:pt x="530089" y="5220727"/>
                  <a:pt x="533899" y="5226415"/>
                  <a:pt x="534851" y="5230926"/>
                </a:cubicBezTo>
                <a:cubicBezTo>
                  <a:pt x="542091" y="5267019"/>
                  <a:pt x="535041" y="5300953"/>
                  <a:pt x="511228" y="5327433"/>
                </a:cubicBezTo>
                <a:cubicBezTo>
                  <a:pt x="480175" y="5362152"/>
                  <a:pt x="477127" y="5400597"/>
                  <a:pt x="487225" y="5443357"/>
                </a:cubicBezTo>
                <a:cubicBezTo>
                  <a:pt x="490464" y="5457089"/>
                  <a:pt x="492750" y="5470820"/>
                  <a:pt x="495416" y="5484746"/>
                </a:cubicBezTo>
                <a:cubicBezTo>
                  <a:pt x="499226" y="5503576"/>
                  <a:pt x="503228" y="5522604"/>
                  <a:pt x="507038" y="5541432"/>
                </a:cubicBezTo>
                <a:cubicBezTo>
                  <a:pt x="510848" y="5559676"/>
                  <a:pt x="517324" y="5579880"/>
                  <a:pt x="500942" y="5594001"/>
                </a:cubicBezTo>
                <a:cubicBezTo>
                  <a:pt x="486843" y="5606164"/>
                  <a:pt x="488177" y="5614794"/>
                  <a:pt x="500370" y="5625974"/>
                </a:cubicBezTo>
                <a:cubicBezTo>
                  <a:pt x="543043" y="5664813"/>
                  <a:pt x="569714" y="5711889"/>
                  <a:pt x="571618" y="5771911"/>
                </a:cubicBezTo>
                <a:cubicBezTo>
                  <a:pt x="572000" y="5784268"/>
                  <a:pt x="574666" y="5796822"/>
                  <a:pt x="577524" y="5808982"/>
                </a:cubicBezTo>
                <a:cubicBezTo>
                  <a:pt x="579239" y="5816437"/>
                  <a:pt x="581145" y="5825462"/>
                  <a:pt x="586289" y="5829971"/>
                </a:cubicBezTo>
                <a:cubicBezTo>
                  <a:pt x="625532" y="5865083"/>
                  <a:pt x="652775" y="5908825"/>
                  <a:pt x="674684" y="5956490"/>
                </a:cubicBezTo>
                <a:cubicBezTo>
                  <a:pt x="682494" y="5973553"/>
                  <a:pt x="690304" y="5991797"/>
                  <a:pt x="692590" y="6010235"/>
                </a:cubicBezTo>
                <a:cubicBezTo>
                  <a:pt x="694876" y="6029456"/>
                  <a:pt x="691066" y="6049660"/>
                  <a:pt x="688970" y="6069276"/>
                </a:cubicBezTo>
                <a:cubicBezTo>
                  <a:pt x="687828" y="6080849"/>
                  <a:pt x="688018" y="6094187"/>
                  <a:pt x="682494" y="6103407"/>
                </a:cubicBezTo>
                <a:cubicBezTo>
                  <a:pt x="665157" y="6132633"/>
                  <a:pt x="646489" y="6160879"/>
                  <a:pt x="626294" y="6188144"/>
                </a:cubicBezTo>
                <a:cubicBezTo>
                  <a:pt x="608958" y="6211486"/>
                  <a:pt x="606481" y="6216194"/>
                  <a:pt x="628200" y="6236396"/>
                </a:cubicBezTo>
                <a:cubicBezTo>
                  <a:pt x="650489" y="6257190"/>
                  <a:pt x="662109" y="6283082"/>
                  <a:pt x="666871" y="6311718"/>
                </a:cubicBezTo>
                <a:cubicBezTo>
                  <a:pt x="674302" y="6357030"/>
                  <a:pt x="680588" y="6402732"/>
                  <a:pt x="684208" y="6448435"/>
                </a:cubicBezTo>
                <a:cubicBezTo>
                  <a:pt x="687446" y="6489823"/>
                  <a:pt x="669920" y="6509634"/>
                  <a:pt x="630104" y="6517873"/>
                </a:cubicBezTo>
                <a:cubicBezTo>
                  <a:pt x="608005" y="6522581"/>
                  <a:pt x="584001" y="6528663"/>
                  <a:pt x="578096" y="6553767"/>
                </a:cubicBezTo>
                <a:cubicBezTo>
                  <a:pt x="568570" y="6594765"/>
                  <a:pt x="564380" y="6637329"/>
                  <a:pt x="517706" y="6657533"/>
                </a:cubicBezTo>
                <a:cubicBezTo>
                  <a:pt x="527993" y="6668713"/>
                  <a:pt x="534089" y="6675579"/>
                  <a:pt x="540185" y="6682250"/>
                </a:cubicBezTo>
                <a:cubicBezTo>
                  <a:pt x="557140" y="6700686"/>
                  <a:pt x="564380" y="6738934"/>
                  <a:pt x="549712" y="6758356"/>
                </a:cubicBezTo>
                <a:cubicBezTo>
                  <a:pt x="528375" y="6786993"/>
                  <a:pt x="532375" y="6813278"/>
                  <a:pt x="548950" y="6840738"/>
                </a:cubicBezTo>
                <a:lnTo>
                  <a:pt x="556149" y="6858001"/>
                </a:lnTo>
                <a:lnTo>
                  <a:pt x="760427" y="6858001"/>
                </a:lnTo>
                <a:lnTo>
                  <a:pt x="763269" y="6846819"/>
                </a:lnTo>
                <a:cubicBezTo>
                  <a:pt x="771841" y="6790916"/>
                  <a:pt x="777937" y="6734620"/>
                  <a:pt x="784795" y="6678324"/>
                </a:cubicBezTo>
                <a:cubicBezTo>
                  <a:pt x="791844" y="6620265"/>
                  <a:pt x="799274" y="6562401"/>
                  <a:pt x="805560" y="6504338"/>
                </a:cubicBezTo>
                <a:cubicBezTo>
                  <a:pt x="808800" y="6472562"/>
                  <a:pt x="809370" y="6440589"/>
                  <a:pt x="812418" y="6408814"/>
                </a:cubicBezTo>
                <a:cubicBezTo>
                  <a:pt x="815086" y="6380959"/>
                  <a:pt x="820039" y="6353302"/>
                  <a:pt x="823279" y="6325450"/>
                </a:cubicBezTo>
                <a:cubicBezTo>
                  <a:pt x="825945" y="6301323"/>
                  <a:pt x="827469" y="6277000"/>
                  <a:pt x="830137" y="6252873"/>
                </a:cubicBezTo>
                <a:cubicBezTo>
                  <a:pt x="834517" y="6214231"/>
                  <a:pt x="839471" y="6175786"/>
                  <a:pt x="844043" y="6137341"/>
                </a:cubicBezTo>
                <a:cubicBezTo>
                  <a:pt x="845757" y="6121257"/>
                  <a:pt x="850520" y="6104387"/>
                  <a:pt x="847663" y="6089284"/>
                </a:cubicBezTo>
                <a:cubicBezTo>
                  <a:pt x="840423" y="6051230"/>
                  <a:pt x="842519" y="6013764"/>
                  <a:pt x="847471" y="5975908"/>
                </a:cubicBezTo>
                <a:cubicBezTo>
                  <a:pt x="849188" y="5962962"/>
                  <a:pt x="848806" y="5949036"/>
                  <a:pt x="845567" y="5936481"/>
                </a:cubicBezTo>
                <a:cubicBezTo>
                  <a:pt x="839089" y="5910785"/>
                  <a:pt x="829945" y="5885876"/>
                  <a:pt x="821945" y="5860571"/>
                </a:cubicBezTo>
                <a:cubicBezTo>
                  <a:pt x="820993" y="5857824"/>
                  <a:pt x="820801" y="5854490"/>
                  <a:pt x="820231" y="5851549"/>
                </a:cubicBezTo>
                <a:cubicBezTo>
                  <a:pt x="816990" y="5834874"/>
                  <a:pt x="813752" y="5818399"/>
                  <a:pt x="810894" y="5801726"/>
                </a:cubicBezTo>
                <a:cubicBezTo>
                  <a:pt x="809370" y="5792704"/>
                  <a:pt x="809180" y="5783484"/>
                  <a:pt x="807846" y="5774460"/>
                </a:cubicBezTo>
                <a:cubicBezTo>
                  <a:pt x="802512" y="5739546"/>
                  <a:pt x="811466" y="5701101"/>
                  <a:pt x="788415" y="5670892"/>
                </a:cubicBezTo>
                <a:cubicBezTo>
                  <a:pt x="773555" y="5651277"/>
                  <a:pt x="776985" y="5632250"/>
                  <a:pt x="779271" y="5611265"/>
                </a:cubicBezTo>
                <a:cubicBezTo>
                  <a:pt x="780985" y="5595374"/>
                  <a:pt x="780413" y="5579094"/>
                  <a:pt x="780605" y="5563010"/>
                </a:cubicBezTo>
                <a:cubicBezTo>
                  <a:pt x="781175" y="5534764"/>
                  <a:pt x="781367" y="5506518"/>
                  <a:pt x="782319" y="5478272"/>
                </a:cubicBezTo>
                <a:cubicBezTo>
                  <a:pt x="782699" y="5469249"/>
                  <a:pt x="787463" y="5460031"/>
                  <a:pt x="786701" y="5451203"/>
                </a:cubicBezTo>
                <a:cubicBezTo>
                  <a:pt x="783081" y="5410403"/>
                  <a:pt x="777365" y="5369604"/>
                  <a:pt x="774127" y="5328805"/>
                </a:cubicBezTo>
                <a:cubicBezTo>
                  <a:pt x="772223" y="5305660"/>
                  <a:pt x="775841" y="5281924"/>
                  <a:pt x="773175" y="5258975"/>
                </a:cubicBezTo>
                <a:cubicBezTo>
                  <a:pt x="770127" y="5232496"/>
                  <a:pt x="762317" y="5206604"/>
                  <a:pt x="757552" y="5180319"/>
                </a:cubicBezTo>
                <a:cubicBezTo>
                  <a:pt x="756220" y="5173061"/>
                  <a:pt x="757934" y="5165020"/>
                  <a:pt x="758314" y="5157370"/>
                </a:cubicBezTo>
                <a:cubicBezTo>
                  <a:pt x="758697" y="5148739"/>
                  <a:pt x="759459" y="5140304"/>
                  <a:pt x="759649" y="5131673"/>
                </a:cubicBezTo>
                <a:cubicBezTo>
                  <a:pt x="760031" y="5105388"/>
                  <a:pt x="759459" y="5079104"/>
                  <a:pt x="760793" y="5052820"/>
                </a:cubicBezTo>
                <a:cubicBezTo>
                  <a:pt x="761555" y="5036736"/>
                  <a:pt x="769365" y="5019868"/>
                  <a:pt x="766507" y="5004959"/>
                </a:cubicBezTo>
                <a:cubicBezTo>
                  <a:pt x="760983" y="4974557"/>
                  <a:pt x="773365" y="4944153"/>
                  <a:pt x="763079" y="4913751"/>
                </a:cubicBezTo>
                <a:cubicBezTo>
                  <a:pt x="760031" y="4904334"/>
                  <a:pt x="767651" y="4891388"/>
                  <a:pt x="768031" y="4880011"/>
                </a:cubicBezTo>
                <a:cubicBezTo>
                  <a:pt x="768983" y="4851570"/>
                  <a:pt x="768793" y="4823128"/>
                  <a:pt x="768603" y="4794687"/>
                </a:cubicBezTo>
                <a:cubicBezTo>
                  <a:pt x="768413" y="4769186"/>
                  <a:pt x="771079" y="4742705"/>
                  <a:pt x="765745" y="4718187"/>
                </a:cubicBezTo>
                <a:cubicBezTo>
                  <a:pt x="760031" y="4692491"/>
                  <a:pt x="760793" y="4669346"/>
                  <a:pt x="767269" y="4644434"/>
                </a:cubicBezTo>
                <a:cubicBezTo>
                  <a:pt x="771651" y="4627369"/>
                  <a:pt x="772223" y="4609322"/>
                  <a:pt x="773555" y="4591670"/>
                </a:cubicBezTo>
                <a:cubicBezTo>
                  <a:pt x="775079" y="4572644"/>
                  <a:pt x="771079" y="4551655"/>
                  <a:pt x="777365" y="4534394"/>
                </a:cubicBezTo>
                <a:cubicBezTo>
                  <a:pt x="796036" y="4483001"/>
                  <a:pt x="800036" y="4430237"/>
                  <a:pt x="800036" y="4376493"/>
                </a:cubicBezTo>
                <a:cubicBezTo>
                  <a:pt x="800036" y="4366684"/>
                  <a:pt x="797370" y="4356680"/>
                  <a:pt x="794512" y="4347267"/>
                </a:cubicBezTo>
                <a:cubicBezTo>
                  <a:pt x="777365" y="4292342"/>
                  <a:pt x="778889" y="4237224"/>
                  <a:pt x="789368" y="4181322"/>
                </a:cubicBezTo>
                <a:cubicBezTo>
                  <a:pt x="791654" y="4169748"/>
                  <a:pt x="792036" y="4156803"/>
                  <a:pt x="789750" y="4145230"/>
                </a:cubicBezTo>
                <a:cubicBezTo>
                  <a:pt x="783081" y="4112668"/>
                  <a:pt x="772031" y="4081088"/>
                  <a:pt x="767269" y="4048330"/>
                </a:cubicBezTo>
                <a:cubicBezTo>
                  <a:pt x="759459" y="3994194"/>
                  <a:pt x="785747" y="3947314"/>
                  <a:pt x="802894" y="3898864"/>
                </a:cubicBezTo>
                <a:cubicBezTo>
                  <a:pt x="819087" y="3852768"/>
                  <a:pt x="855664" y="3813538"/>
                  <a:pt x="847471" y="3759007"/>
                </a:cubicBezTo>
                <a:lnTo>
                  <a:pt x="848163" y="3756136"/>
                </a:lnTo>
                <a:lnTo>
                  <a:pt x="819543" y="3748731"/>
                </a:lnTo>
                <a:lnTo>
                  <a:pt x="819313" y="3748682"/>
                </a:lnTo>
                <a:lnTo>
                  <a:pt x="819544" y="3748730"/>
                </a:lnTo>
                <a:lnTo>
                  <a:pt x="848164" y="3756135"/>
                </a:lnTo>
                <a:lnTo>
                  <a:pt x="849545" y="3750401"/>
                </a:lnTo>
                <a:cubicBezTo>
                  <a:pt x="850902" y="3747434"/>
                  <a:pt x="852522" y="3744394"/>
                  <a:pt x="853189" y="3741353"/>
                </a:cubicBezTo>
                <a:cubicBezTo>
                  <a:pt x="856809" y="3724680"/>
                  <a:pt x="861189" y="3708009"/>
                  <a:pt x="862905" y="3691138"/>
                </a:cubicBezTo>
                <a:cubicBezTo>
                  <a:pt x="865191" y="3670544"/>
                  <a:pt x="864429" y="3649555"/>
                  <a:pt x="866333" y="3628959"/>
                </a:cubicBezTo>
                <a:cubicBezTo>
                  <a:pt x="868619" y="3602478"/>
                  <a:pt x="874715" y="3576391"/>
                  <a:pt x="874715" y="3550106"/>
                </a:cubicBezTo>
                <a:lnTo>
                  <a:pt x="871487" y="3524252"/>
                </a:lnTo>
                <a:lnTo>
                  <a:pt x="871488" y="3524252"/>
                </a:lnTo>
                <a:lnTo>
                  <a:pt x="870763" y="3518451"/>
                </a:lnTo>
                <a:cubicBezTo>
                  <a:pt x="868573" y="3507933"/>
                  <a:pt x="865953" y="3497439"/>
                  <a:pt x="864238" y="3486946"/>
                </a:cubicBezTo>
                <a:cubicBezTo>
                  <a:pt x="859476" y="3457327"/>
                  <a:pt x="860810" y="3424765"/>
                  <a:pt x="848618" y="3398677"/>
                </a:cubicBezTo>
                <a:lnTo>
                  <a:pt x="837595" y="3365728"/>
                </a:lnTo>
                <a:lnTo>
                  <a:pt x="834829" y="3357461"/>
                </a:lnTo>
                <a:close/>
                <a:moveTo>
                  <a:pt x="513783" y="0"/>
                </a:moveTo>
                <a:lnTo>
                  <a:pt x="72334" y="0"/>
                </a:lnTo>
                <a:lnTo>
                  <a:pt x="75447" y="27991"/>
                </a:lnTo>
                <a:cubicBezTo>
                  <a:pt x="80828" y="63323"/>
                  <a:pt x="87734" y="98434"/>
                  <a:pt x="88115" y="134133"/>
                </a:cubicBezTo>
                <a:cubicBezTo>
                  <a:pt x="88495" y="166498"/>
                  <a:pt x="94591" y="198471"/>
                  <a:pt x="62778" y="221224"/>
                </a:cubicBezTo>
                <a:cubicBezTo>
                  <a:pt x="58586" y="224165"/>
                  <a:pt x="60872" y="238486"/>
                  <a:pt x="62206" y="247312"/>
                </a:cubicBezTo>
                <a:cubicBezTo>
                  <a:pt x="65065" y="266927"/>
                  <a:pt x="72303" y="286346"/>
                  <a:pt x="72113" y="305764"/>
                </a:cubicBezTo>
                <a:cubicBezTo>
                  <a:pt x="71923" y="345976"/>
                  <a:pt x="68875" y="386383"/>
                  <a:pt x="65445" y="426397"/>
                </a:cubicBezTo>
                <a:cubicBezTo>
                  <a:pt x="64111" y="441500"/>
                  <a:pt x="58968" y="456017"/>
                  <a:pt x="55348" y="470924"/>
                </a:cubicBezTo>
                <a:cubicBezTo>
                  <a:pt x="53252" y="479162"/>
                  <a:pt x="47728" y="487990"/>
                  <a:pt x="48870" y="495638"/>
                </a:cubicBezTo>
                <a:cubicBezTo>
                  <a:pt x="55538" y="539970"/>
                  <a:pt x="39156" y="580573"/>
                  <a:pt x="30963" y="622548"/>
                </a:cubicBezTo>
                <a:cubicBezTo>
                  <a:pt x="27153" y="641968"/>
                  <a:pt x="18009" y="660210"/>
                  <a:pt x="11723" y="679040"/>
                </a:cubicBezTo>
                <a:cubicBezTo>
                  <a:pt x="10007" y="683943"/>
                  <a:pt x="8483" y="689436"/>
                  <a:pt x="8865" y="694341"/>
                </a:cubicBezTo>
                <a:cubicBezTo>
                  <a:pt x="11151" y="722389"/>
                  <a:pt x="14389" y="750244"/>
                  <a:pt x="16865" y="778095"/>
                </a:cubicBezTo>
                <a:cubicBezTo>
                  <a:pt x="19151" y="803401"/>
                  <a:pt x="19913" y="828900"/>
                  <a:pt x="47918" y="840866"/>
                </a:cubicBezTo>
                <a:cubicBezTo>
                  <a:pt x="52300" y="842633"/>
                  <a:pt x="55538" y="848516"/>
                  <a:pt x="58396" y="853028"/>
                </a:cubicBezTo>
                <a:cubicBezTo>
                  <a:pt x="102404" y="922662"/>
                  <a:pt x="101260" y="959929"/>
                  <a:pt x="54776" y="1027995"/>
                </a:cubicBezTo>
                <a:cubicBezTo>
                  <a:pt x="50014" y="1035056"/>
                  <a:pt x="46584" y="1050159"/>
                  <a:pt x="50394" y="1054866"/>
                </a:cubicBezTo>
                <a:cubicBezTo>
                  <a:pt x="82019" y="1094882"/>
                  <a:pt x="78589" y="1138623"/>
                  <a:pt x="68683" y="1184720"/>
                </a:cubicBezTo>
                <a:cubicBezTo>
                  <a:pt x="66017" y="1196684"/>
                  <a:pt x="66017" y="1213555"/>
                  <a:pt x="72303" y="1222576"/>
                </a:cubicBezTo>
                <a:cubicBezTo>
                  <a:pt x="101450" y="1265534"/>
                  <a:pt x="97260" y="1311630"/>
                  <a:pt x="88687" y="1358313"/>
                </a:cubicBezTo>
                <a:cubicBezTo>
                  <a:pt x="87353" y="1365570"/>
                  <a:pt x="80113" y="1374398"/>
                  <a:pt x="73447" y="1377535"/>
                </a:cubicBezTo>
                <a:cubicBezTo>
                  <a:pt x="49824" y="1388716"/>
                  <a:pt x="41822" y="1409705"/>
                  <a:pt x="35153" y="1432851"/>
                </a:cubicBezTo>
                <a:cubicBezTo>
                  <a:pt x="24295" y="1469335"/>
                  <a:pt x="11531" y="1505229"/>
                  <a:pt x="1244" y="1541910"/>
                </a:cubicBezTo>
                <a:cubicBezTo>
                  <a:pt x="-1232" y="1550935"/>
                  <a:pt x="292" y="1562114"/>
                  <a:pt x="3149" y="1571529"/>
                </a:cubicBezTo>
                <a:cubicBezTo>
                  <a:pt x="12865" y="1603698"/>
                  <a:pt x="37250" y="1624098"/>
                  <a:pt x="59730" y="1646459"/>
                </a:cubicBezTo>
                <a:cubicBezTo>
                  <a:pt x="69637" y="1656267"/>
                  <a:pt x="76685" y="1669800"/>
                  <a:pt x="82399" y="1682944"/>
                </a:cubicBezTo>
                <a:cubicBezTo>
                  <a:pt x="97070" y="1717073"/>
                  <a:pt x="110214" y="1751988"/>
                  <a:pt x="124120" y="1786511"/>
                </a:cubicBezTo>
                <a:cubicBezTo>
                  <a:pt x="125454" y="1789845"/>
                  <a:pt x="128883" y="1792590"/>
                  <a:pt x="131741" y="1795142"/>
                </a:cubicBezTo>
                <a:cubicBezTo>
                  <a:pt x="161842" y="1820640"/>
                  <a:pt x="192131" y="1845943"/>
                  <a:pt x="222232" y="1871640"/>
                </a:cubicBezTo>
                <a:cubicBezTo>
                  <a:pt x="227946" y="1876543"/>
                  <a:pt x="232138" y="1883606"/>
                  <a:pt x="237662" y="1888901"/>
                </a:cubicBezTo>
                <a:cubicBezTo>
                  <a:pt x="245282" y="1896356"/>
                  <a:pt x="252523" y="1905771"/>
                  <a:pt x="261667" y="1909694"/>
                </a:cubicBezTo>
                <a:cubicBezTo>
                  <a:pt x="290432" y="1921855"/>
                  <a:pt x="302816" y="1945197"/>
                  <a:pt x="308150" y="1974618"/>
                </a:cubicBezTo>
                <a:cubicBezTo>
                  <a:pt x="313103" y="2001493"/>
                  <a:pt x="317295" y="2028365"/>
                  <a:pt x="323009" y="2055042"/>
                </a:cubicBezTo>
                <a:cubicBezTo>
                  <a:pt x="329867" y="2087602"/>
                  <a:pt x="337297" y="2119968"/>
                  <a:pt x="345680" y="2152137"/>
                </a:cubicBezTo>
                <a:cubicBezTo>
                  <a:pt x="349300" y="2166063"/>
                  <a:pt x="353490" y="2180774"/>
                  <a:pt x="360920" y="2192740"/>
                </a:cubicBezTo>
                <a:cubicBezTo>
                  <a:pt x="381495" y="2226281"/>
                  <a:pt x="395401" y="2262177"/>
                  <a:pt x="389877" y="2301603"/>
                </a:cubicBezTo>
                <a:cubicBezTo>
                  <a:pt x="385495" y="2333183"/>
                  <a:pt x="396735" y="2359664"/>
                  <a:pt x="414262" y="2379279"/>
                </a:cubicBezTo>
                <a:cubicBezTo>
                  <a:pt x="446077" y="2414980"/>
                  <a:pt x="438837" y="2453227"/>
                  <a:pt x="428551" y="2491281"/>
                </a:cubicBezTo>
                <a:cubicBezTo>
                  <a:pt x="423216" y="2510897"/>
                  <a:pt x="423978" y="2526980"/>
                  <a:pt x="429121" y="2545615"/>
                </a:cubicBezTo>
                <a:cubicBezTo>
                  <a:pt x="441123" y="2588768"/>
                  <a:pt x="473700" y="2617603"/>
                  <a:pt x="502275" y="2645455"/>
                </a:cubicBezTo>
                <a:cubicBezTo>
                  <a:pt x="526660" y="2669191"/>
                  <a:pt x="540376" y="2695868"/>
                  <a:pt x="550665" y="2725094"/>
                </a:cubicBezTo>
                <a:cubicBezTo>
                  <a:pt x="563809" y="2761970"/>
                  <a:pt x="558857" y="2791196"/>
                  <a:pt x="527232" y="2808850"/>
                </a:cubicBezTo>
                <a:cubicBezTo>
                  <a:pt x="518277" y="2813754"/>
                  <a:pt x="507799" y="2822385"/>
                  <a:pt x="505133" y="2831604"/>
                </a:cubicBezTo>
                <a:cubicBezTo>
                  <a:pt x="491799" y="2876129"/>
                  <a:pt x="472366" y="2921245"/>
                  <a:pt x="484178" y="2968910"/>
                </a:cubicBezTo>
                <a:cubicBezTo>
                  <a:pt x="500371" y="3034817"/>
                  <a:pt x="499419" y="3099154"/>
                  <a:pt x="483416" y="3165061"/>
                </a:cubicBezTo>
                <a:cubicBezTo>
                  <a:pt x="470462" y="3218512"/>
                  <a:pt x="457126" y="3271963"/>
                  <a:pt x="447744" y="3326101"/>
                </a:cubicBezTo>
                <a:lnTo>
                  <a:pt x="446756" y="3333750"/>
                </a:lnTo>
                <a:lnTo>
                  <a:pt x="834222" y="3333750"/>
                </a:lnTo>
                <a:lnTo>
                  <a:pt x="833756" y="3315508"/>
                </a:lnTo>
                <a:cubicBezTo>
                  <a:pt x="835090" y="3305897"/>
                  <a:pt x="843092" y="3293538"/>
                  <a:pt x="851283" y="3289224"/>
                </a:cubicBezTo>
                <a:cubicBezTo>
                  <a:pt x="869571" y="3279612"/>
                  <a:pt x="872811" y="3266470"/>
                  <a:pt x="866523" y="3248621"/>
                </a:cubicBezTo>
                <a:cubicBezTo>
                  <a:pt x="861189" y="3233124"/>
                  <a:pt x="858523" y="3214098"/>
                  <a:pt x="848234" y="3203506"/>
                </a:cubicBezTo>
                <a:cubicBezTo>
                  <a:pt x="819088" y="3173494"/>
                  <a:pt x="818135" y="3135244"/>
                  <a:pt x="810325" y="3097977"/>
                </a:cubicBezTo>
                <a:cubicBezTo>
                  <a:pt x="805561" y="3075225"/>
                  <a:pt x="805371" y="3054039"/>
                  <a:pt x="808609" y="3031285"/>
                </a:cubicBezTo>
                <a:cubicBezTo>
                  <a:pt x="815849" y="2981857"/>
                  <a:pt x="805561" y="2933799"/>
                  <a:pt x="792417" y="2886329"/>
                </a:cubicBezTo>
                <a:cubicBezTo>
                  <a:pt x="783654" y="2854945"/>
                  <a:pt x="778320" y="2822776"/>
                  <a:pt x="769366" y="2791590"/>
                </a:cubicBezTo>
                <a:cubicBezTo>
                  <a:pt x="762508" y="2768247"/>
                  <a:pt x="754315" y="2744906"/>
                  <a:pt x="743267" y="2723527"/>
                </a:cubicBezTo>
                <a:cubicBezTo>
                  <a:pt x="727072" y="2692532"/>
                  <a:pt x="702688" y="2665466"/>
                  <a:pt x="709166" y="2626038"/>
                </a:cubicBezTo>
                <a:cubicBezTo>
                  <a:pt x="714880" y="2591317"/>
                  <a:pt x="702880" y="2559935"/>
                  <a:pt x="691449" y="2528158"/>
                </a:cubicBezTo>
                <a:cubicBezTo>
                  <a:pt x="683067" y="2504816"/>
                  <a:pt x="674493" y="2481477"/>
                  <a:pt x="669159" y="2457348"/>
                </a:cubicBezTo>
                <a:cubicBezTo>
                  <a:pt x="662872" y="2428709"/>
                  <a:pt x="665540" y="2396344"/>
                  <a:pt x="653918" y="2370844"/>
                </a:cubicBezTo>
                <a:cubicBezTo>
                  <a:pt x="641726" y="2344167"/>
                  <a:pt x="649918" y="2322005"/>
                  <a:pt x="653348" y="2298269"/>
                </a:cubicBezTo>
                <a:cubicBezTo>
                  <a:pt x="658682" y="2260413"/>
                  <a:pt x="668589" y="2222749"/>
                  <a:pt x="656014" y="2184501"/>
                </a:cubicBezTo>
                <a:cubicBezTo>
                  <a:pt x="640774" y="2138014"/>
                  <a:pt x="624391" y="2091918"/>
                  <a:pt x="609913" y="2045235"/>
                </a:cubicBezTo>
                <a:cubicBezTo>
                  <a:pt x="604386" y="2027187"/>
                  <a:pt x="602100" y="2007771"/>
                  <a:pt x="599624" y="1988939"/>
                </a:cubicBezTo>
                <a:cubicBezTo>
                  <a:pt x="597528" y="1971091"/>
                  <a:pt x="602862" y="1949711"/>
                  <a:pt x="594862" y="1935977"/>
                </a:cubicBezTo>
                <a:cubicBezTo>
                  <a:pt x="574287" y="1900670"/>
                  <a:pt x="564191" y="1864385"/>
                  <a:pt x="564191" y="1823583"/>
                </a:cubicBezTo>
                <a:cubicBezTo>
                  <a:pt x="564191" y="1808282"/>
                  <a:pt x="555617" y="1793374"/>
                  <a:pt x="554093" y="1777881"/>
                </a:cubicBezTo>
                <a:cubicBezTo>
                  <a:pt x="552189" y="1756694"/>
                  <a:pt x="547044" y="1732372"/>
                  <a:pt x="554285" y="1713934"/>
                </a:cubicBezTo>
                <a:cubicBezTo>
                  <a:pt x="571429" y="1670585"/>
                  <a:pt x="557141" y="1635476"/>
                  <a:pt x="540186" y="1597617"/>
                </a:cubicBezTo>
                <a:cubicBezTo>
                  <a:pt x="523422" y="1560348"/>
                  <a:pt x="510087" y="1521118"/>
                  <a:pt x="499037" y="1481495"/>
                </a:cubicBezTo>
                <a:cubicBezTo>
                  <a:pt x="495037" y="1466588"/>
                  <a:pt x="501705" y="1448740"/>
                  <a:pt x="503037" y="1432262"/>
                </a:cubicBezTo>
                <a:cubicBezTo>
                  <a:pt x="503419" y="1426376"/>
                  <a:pt x="503991" y="1419903"/>
                  <a:pt x="502085" y="1414609"/>
                </a:cubicBezTo>
                <a:cubicBezTo>
                  <a:pt x="483796" y="1363414"/>
                  <a:pt x="469890" y="1311432"/>
                  <a:pt x="479414" y="1255923"/>
                </a:cubicBezTo>
                <a:cubicBezTo>
                  <a:pt x="480368" y="1250824"/>
                  <a:pt x="478272" y="1245135"/>
                  <a:pt x="476938" y="1240034"/>
                </a:cubicBezTo>
                <a:cubicBezTo>
                  <a:pt x="470080" y="1215122"/>
                  <a:pt x="459222" y="1190799"/>
                  <a:pt x="456745" y="1165498"/>
                </a:cubicBezTo>
                <a:cubicBezTo>
                  <a:pt x="450649" y="1103121"/>
                  <a:pt x="448171" y="1040355"/>
                  <a:pt x="444171" y="977582"/>
                </a:cubicBezTo>
                <a:cubicBezTo>
                  <a:pt x="443981" y="973659"/>
                  <a:pt x="443981" y="969541"/>
                  <a:pt x="442647" y="966011"/>
                </a:cubicBezTo>
                <a:cubicBezTo>
                  <a:pt x="434455" y="942864"/>
                  <a:pt x="437123" y="922662"/>
                  <a:pt x="452743" y="903045"/>
                </a:cubicBezTo>
                <a:cubicBezTo>
                  <a:pt x="459602" y="894414"/>
                  <a:pt x="463222" y="882645"/>
                  <a:pt x="467032" y="871859"/>
                </a:cubicBezTo>
                <a:cubicBezTo>
                  <a:pt x="472748" y="855968"/>
                  <a:pt x="478272" y="839689"/>
                  <a:pt x="481892" y="823213"/>
                </a:cubicBezTo>
                <a:cubicBezTo>
                  <a:pt x="485320" y="806930"/>
                  <a:pt x="490083" y="789474"/>
                  <a:pt x="487416" y="773781"/>
                </a:cubicBezTo>
                <a:cubicBezTo>
                  <a:pt x="482654" y="745535"/>
                  <a:pt x="471986" y="718661"/>
                  <a:pt x="464936" y="690809"/>
                </a:cubicBezTo>
                <a:cubicBezTo>
                  <a:pt x="462460" y="681198"/>
                  <a:pt x="462842" y="670605"/>
                  <a:pt x="462650" y="660603"/>
                </a:cubicBezTo>
                <a:cubicBezTo>
                  <a:pt x="462080" y="637652"/>
                  <a:pt x="467604" y="614113"/>
                  <a:pt x="451791" y="593322"/>
                </a:cubicBezTo>
                <a:cubicBezTo>
                  <a:pt x="436933" y="574101"/>
                  <a:pt x="441313" y="554679"/>
                  <a:pt x="452553" y="534478"/>
                </a:cubicBezTo>
                <a:cubicBezTo>
                  <a:pt x="460556" y="519961"/>
                  <a:pt x="466842" y="503486"/>
                  <a:pt x="469890" y="487205"/>
                </a:cubicBezTo>
                <a:cubicBezTo>
                  <a:pt x="474080" y="464843"/>
                  <a:pt x="475796" y="442679"/>
                  <a:pt x="473318" y="418552"/>
                </a:cubicBezTo>
                <a:cubicBezTo>
                  <a:pt x="471604" y="401485"/>
                  <a:pt x="470842" y="387559"/>
                  <a:pt x="460746" y="374220"/>
                </a:cubicBezTo>
                <a:cubicBezTo>
                  <a:pt x="459222" y="372064"/>
                  <a:pt x="458840" y="368141"/>
                  <a:pt x="459032" y="365198"/>
                </a:cubicBezTo>
                <a:cubicBezTo>
                  <a:pt x="462270" y="326557"/>
                  <a:pt x="460556" y="288308"/>
                  <a:pt x="458267" y="249272"/>
                </a:cubicBezTo>
                <a:cubicBezTo>
                  <a:pt x="455221" y="199649"/>
                  <a:pt x="464174" y="147470"/>
                  <a:pt x="496179" y="104514"/>
                </a:cubicBezTo>
                <a:cubicBezTo>
                  <a:pt x="500943" y="98237"/>
                  <a:pt x="503037" y="88822"/>
                  <a:pt x="504181" y="80583"/>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4" name="Freeform: Shape 193">
            <a:extLst>
              <a:ext uri="{FF2B5EF4-FFF2-40B4-BE49-F238E27FC236}">
                <a16:creationId xmlns:a16="http://schemas.microsoft.com/office/drawing/2014/main" id="{35BFB1BD-917C-4E12-A662-6CD1860F27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658642" y="0"/>
            <a:ext cx="874715" cy="6858001"/>
          </a:xfrm>
          <a:custGeom>
            <a:avLst/>
            <a:gdLst>
              <a:gd name="connsiteX0" fmla="*/ 669467 w 874715"/>
              <a:gd name="connsiteY0" fmla="*/ 3720275 h 6858001"/>
              <a:gd name="connsiteX1" fmla="*/ 710453 w 874715"/>
              <a:gd name="connsiteY1" fmla="*/ 3726292 h 6858001"/>
              <a:gd name="connsiteX2" fmla="*/ 710455 w 874715"/>
              <a:gd name="connsiteY2" fmla="*/ 3726292 h 6858001"/>
              <a:gd name="connsiteX3" fmla="*/ 669465 w 874715"/>
              <a:gd name="connsiteY3" fmla="*/ 3720275 h 6858001"/>
              <a:gd name="connsiteX4" fmla="*/ 834223 w 874715"/>
              <a:gd name="connsiteY4" fmla="*/ 3333751 h 6858001"/>
              <a:gd name="connsiteX5" fmla="*/ 446757 w 874715"/>
              <a:gd name="connsiteY5" fmla="*/ 3333751 h 6858001"/>
              <a:gd name="connsiteX6" fmla="*/ 441229 w 874715"/>
              <a:gd name="connsiteY6" fmla="*/ 3376550 h 6858001"/>
              <a:gd name="connsiteX7" fmla="*/ 437178 w 874715"/>
              <a:gd name="connsiteY7" fmla="*/ 3407910 h 6858001"/>
              <a:gd name="connsiteX8" fmla="*/ 435790 w 874715"/>
              <a:gd name="connsiteY8" fmla="*/ 3491262 h 6858001"/>
              <a:gd name="connsiteX9" fmla="*/ 429384 w 874715"/>
              <a:gd name="connsiteY9" fmla="*/ 3520658 h 6858001"/>
              <a:gd name="connsiteX10" fmla="*/ 427332 w 874715"/>
              <a:gd name="connsiteY10" fmla="*/ 3524252 h 6858001"/>
              <a:gd name="connsiteX11" fmla="*/ 427331 w 874715"/>
              <a:gd name="connsiteY11" fmla="*/ 3524252 h 6858001"/>
              <a:gd name="connsiteX12" fmla="*/ 413690 w 874715"/>
              <a:gd name="connsiteY12" fmla="*/ 3548145 h 6858001"/>
              <a:gd name="connsiteX13" fmla="*/ 408166 w 874715"/>
              <a:gd name="connsiteY13" fmla="*/ 3612089 h 6858001"/>
              <a:gd name="connsiteX14" fmla="*/ 421692 w 874715"/>
              <a:gd name="connsiteY14" fmla="*/ 3636610 h 6858001"/>
              <a:gd name="connsiteX15" fmla="*/ 445933 w 874715"/>
              <a:gd name="connsiteY15" fmla="*/ 3687609 h 6858001"/>
              <a:gd name="connsiteX16" fmla="*/ 443241 w 874715"/>
              <a:gd name="connsiteY16" fmla="*/ 3725049 h 6858001"/>
              <a:gd name="connsiteX17" fmla="*/ 455589 w 874715"/>
              <a:gd name="connsiteY17" fmla="*/ 3723372 h 6858001"/>
              <a:gd name="connsiteX18" fmla="*/ 544787 w 874715"/>
              <a:gd name="connsiteY18" fmla="*/ 3712739 h 6858001"/>
              <a:gd name="connsiteX19" fmla="*/ 544802 w 874715"/>
              <a:gd name="connsiteY19" fmla="*/ 3712740 h 6858001"/>
              <a:gd name="connsiteX20" fmla="*/ 544786 w 874715"/>
              <a:gd name="connsiteY20" fmla="*/ 3712740 h 6858001"/>
              <a:gd name="connsiteX21" fmla="*/ 455588 w 874715"/>
              <a:gd name="connsiteY21" fmla="*/ 3723373 h 6858001"/>
              <a:gd name="connsiteX22" fmla="*/ 443240 w 874715"/>
              <a:gd name="connsiteY22" fmla="*/ 3725050 h 6858001"/>
              <a:gd name="connsiteX23" fmla="*/ 441884 w 874715"/>
              <a:gd name="connsiteY23" fmla="*/ 3743904 h 6858001"/>
              <a:gd name="connsiteX24" fmla="*/ 442266 w 874715"/>
              <a:gd name="connsiteY24" fmla="*/ 3764306 h 6858001"/>
              <a:gd name="connsiteX25" fmla="*/ 433692 w 874715"/>
              <a:gd name="connsiteY25" fmla="*/ 3834135 h 6858001"/>
              <a:gd name="connsiteX26" fmla="*/ 428740 w 874715"/>
              <a:gd name="connsiteY26" fmla="*/ 3898864 h 6858001"/>
              <a:gd name="connsiteX27" fmla="*/ 444932 w 874715"/>
              <a:gd name="connsiteY27" fmla="*/ 4062061 h 6858001"/>
              <a:gd name="connsiteX28" fmla="*/ 441122 w 874715"/>
              <a:gd name="connsiteY28" fmla="*/ 4187207 h 6858001"/>
              <a:gd name="connsiteX29" fmla="*/ 444932 w 874715"/>
              <a:gd name="connsiteY29" fmla="*/ 4244874 h 6858001"/>
              <a:gd name="connsiteX30" fmla="*/ 450648 w 874715"/>
              <a:gd name="connsiteY30" fmla="*/ 4277434 h 6858001"/>
              <a:gd name="connsiteX31" fmla="*/ 490464 w 874715"/>
              <a:gd name="connsiteY31" fmla="*/ 4351188 h 6858001"/>
              <a:gd name="connsiteX32" fmla="*/ 499418 w 874715"/>
              <a:gd name="connsiteY32" fmla="*/ 4391596 h 6858001"/>
              <a:gd name="connsiteX33" fmla="*/ 498656 w 874715"/>
              <a:gd name="connsiteY33" fmla="*/ 4513209 h 6858001"/>
              <a:gd name="connsiteX34" fmla="*/ 438646 w 874715"/>
              <a:gd name="connsiteY34" fmla="*/ 4695629 h 6858001"/>
              <a:gd name="connsiteX35" fmla="*/ 430644 w 874715"/>
              <a:gd name="connsiteY35" fmla="*/ 4714658 h 6858001"/>
              <a:gd name="connsiteX36" fmla="*/ 420737 w 874715"/>
              <a:gd name="connsiteY36" fmla="*/ 4807436 h 6858001"/>
              <a:gd name="connsiteX37" fmla="*/ 434264 w 874715"/>
              <a:gd name="connsiteY37" fmla="*/ 4870400 h 6858001"/>
              <a:gd name="connsiteX38" fmla="*/ 462269 w 874715"/>
              <a:gd name="connsiteY38" fmla="*/ 4956119 h 6858001"/>
              <a:gd name="connsiteX39" fmla="*/ 485701 w 874715"/>
              <a:gd name="connsiteY39" fmla="*/ 5033207 h 6858001"/>
              <a:gd name="connsiteX40" fmla="*/ 512180 w 874715"/>
              <a:gd name="connsiteY40" fmla="*/ 5089305 h 6858001"/>
              <a:gd name="connsiteX41" fmla="*/ 531613 w 874715"/>
              <a:gd name="connsiteY41" fmla="*/ 5217589 h 6858001"/>
              <a:gd name="connsiteX42" fmla="*/ 534851 w 874715"/>
              <a:gd name="connsiteY42" fmla="*/ 5230926 h 6858001"/>
              <a:gd name="connsiteX43" fmla="*/ 511228 w 874715"/>
              <a:gd name="connsiteY43" fmla="*/ 5327433 h 6858001"/>
              <a:gd name="connsiteX44" fmla="*/ 487225 w 874715"/>
              <a:gd name="connsiteY44" fmla="*/ 5443357 h 6858001"/>
              <a:gd name="connsiteX45" fmla="*/ 495416 w 874715"/>
              <a:gd name="connsiteY45" fmla="*/ 5484746 h 6858001"/>
              <a:gd name="connsiteX46" fmla="*/ 507038 w 874715"/>
              <a:gd name="connsiteY46" fmla="*/ 5541432 h 6858001"/>
              <a:gd name="connsiteX47" fmla="*/ 500942 w 874715"/>
              <a:gd name="connsiteY47" fmla="*/ 5594001 h 6858001"/>
              <a:gd name="connsiteX48" fmla="*/ 500370 w 874715"/>
              <a:gd name="connsiteY48" fmla="*/ 5625974 h 6858001"/>
              <a:gd name="connsiteX49" fmla="*/ 571618 w 874715"/>
              <a:gd name="connsiteY49" fmla="*/ 5771911 h 6858001"/>
              <a:gd name="connsiteX50" fmla="*/ 577524 w 874715"/>
              <a:gd name="connsiteY50" fmla="*/ 5808982 h 6858001"/>
              <a:gd name="connsiteX51" fmla="*/ 586289 w 874715"/>
              <a:gd name="connsiteY51" fmla="*/ 5829971 h 6858001"/>
              <a:gd name="connsiteX52" fmla="*/ 674684 w 874715"/>
              <a:gd name="connsiteY52" fmla="*/ 5956490 h 6858001"/>
              <a:gd name="connsiteX53" fmla="*/ 692590 w 874715"/>
              <a:gd name="connsiteY53" fmla="*/ 6010235 h 6858001"/>
              <a:gd name="connsiteX54" fmla="*/ 688970 w 874715"/>
              <a:gd name="connsiteY54" fmla="*/ 6069276 h 6858001"/>
              <a:gd name="connsiteX55" fmla="*/ 682494 w 874715"/>
              <a:gd name="connsiteY55" fmla="*/ 6103407 h 6858001"/>
              <a:gd name="connsiteX56" fmla="*/ 626294 w 874715"/>
              <a:gd name="connsiteY56" fmla="*/ 6188144 h 6858001"/>
              <a:gd name="connsiteX57" fmla="*/ 628200 w 874715"/>
              <a:gd name="connsiteY57" fmla="*/ 6236396 h 6858001"/>
              <a:gd name="connsiteX58" fmla="*/ 666871 w 874715"/>
              <a:gd name="connsiteY58" fmla="*/ 6311718 h 6858001"/>
              <a:gd name="connsiteX59" fmla="*/ 684208 w 874715"/>
              <a:gd name="connsiteY59" fmla="*/ 6448435 h 6858001"/>
              <a:gd name="connsiteX60" fmla="*/ 630104 w 874715"/>
              <a:gd name="connsiteY60" fmla="*/ 6517873 h 6858001"/>
              <a:gd name="connsiteX61" fmla="*/ 578096 w 874715"/>
              <a:gd name="connsiteY61" fmla="*/ 6553767 h 6858001"/>
              <a:gd name="connsiteX62" fmla="*/ 517706 w 874715"/>
              <a:gd name="connsiteY62" fmla="*/ 6657533 h 6858001"/>
              <a:gd name="connsiteX63" fmla="*/ 540185 w 874715"/>
              <a:gd name="connsiteY63" fmla="*/ 6682250 h 6858001"/>
              <a:gd name="connsiteX64" fmla="*/ 549712 w 874715"/>
              <a:gd name="connsiteY64" fmla="*/ 6758356 h 6858001"/>
              <a:gd name="connsiteX65" fmla="*/ 548950 w 874715"/>
              <a:gd name="connsiteY65" fmla="*/ 6840738 h 6858001"/>
              <a:gd name="connsiteX66" fmla="*/ 556149 w 874715"/>
              <a:gd name="connsiteY66" fmla="*/ 6858001 h 6858001"/>
              <a:gd name="connsiteX67" fmla="*/ 760427 w 874715"/>
              <a:gd name="connsiteY67" fmla="*/ 6858001 h 6858001"/>
              <a:gd name="connsiteX68" fmla="*/ 763269 w 874715"/>
              <a:gd name="connsiteY68" fmla="*/ 6846819 h 6858001"/>
              <a:gd name="connsiteX69" fmla="*/ 784795 w 874715"/>
              <a:gd name="connsiteY69" fmla="*/ 6678324 h 6858001"/>
              <a:gd name="connsiteX70" fmla="*/ 805560 w 874715"/>
              <a:gd name="connsiteY70" fmla="*/ 6504338 h 6858001"/>
              <a:gd name="connsiteX71" fmla="*/ 812418 w 874715"/>
              <a:gd name="connsiteY71" fmla="*/ 6408814 h 6858001"/>
              <a:gd name="connsiteX72" fmla="*/ 823279 w 874715"/>
              <a:gd name="connsiteY72" fmla="*/ 6325450 h 6858001"/>
              <a:gd name="connsiteX73" fmla="*/ 830137 w 874715"/>
              <a:gd name="connsiteY73" fmla="*/ 6252873 h 6858001"/>
              <a:gd name="connsiteX74" fmla="*/ 844043 w 874715"/>
              <a:gd name="connsiteY74" fmla="*/ 6137341 h 6858001"/>
              <a:gd name="connsiteX75" fmla="*/ 847663 w 874715"/>
              <a:gd name="connsiteY75" fmla="*/ 6089284 h 6858001"/>
              <a:gd name="connsiteX76" fmla="*/ 847471 w 874715"/>
              <a:gd name="connsiteY76" fmla="*/ 5975908 h 6858001"/>
              <a:gd name="connsiteX77" fmla="*/ 845567 w 874715"/>
              <a:gd name="connsiteY77" fmla="*/ 5936481 h 6858001"/>
              <a:gd name="connsiteX78" fmla="*/ 821945 w 874715"/>
              <a:gd name="connsiteY78" fmla="*/ 5860571 h 6858001"/>
              <a:gd name="connsiteX79" fmla="*/ 820231 w 874715"/>
              <a:gd name="connsiteY79" fmla="*/ 5851549 h 6858001"/>
              <a:gd name="connsiteX80" fmla="*/ 810894 w 874715"/>
              <a:gd name="connsiteY80" fmla="*/ 5801726 h 6858001"/>
              <a:gd name="connsiteX81" fmla="*/ 807846 w 874715"/>
              <a:gd name="connsiteY81" fmla="*/ 5774460 h 6858001"/>
              <a:gd name="connsiteX82" fmla="*/ 788415 w 874715"/>
              <a:gd name="connsiteY82" fmla="*/ 5670892 h 6858001"/>
              <a:gd name="connsiteX83" fmla="*/ 779271 w 874715"/>
              <a:gd name="connsiteY83" fmla="*/ 5611265 h 6858001"/>
              <a:gd name="connsiteX84" fmla="*/ 780605 w 874715"/>
              <a:gd name="connsiteY84" fmla="*/ 5563010 h 6858001"/>
              <a:gd name="connsiteX85" fmla="*/ 782319 w 874715"/>
              <a:gd name="connsiteY85" fmla="*/ 5478272 h 6858001"/>
              <a:gd name="connsiteX86" fmla="*/ 786701 w 874715"/>
              <a:gd name="connsiteY86" fmla="*/ 5451203 h 6858001"/>
              <a:gd name="connsiteX87" fmla="*/ 774127 w 874715"/>
              <a:gd name="connsiteY87" fmla="*/ 5328805 h 6858001"/>
              <a:gd name="connsiteX88" fmla="*/ 773175 w 874715"/>
              <a:gd name="connsiteY88" fmla="*/ 5258975 h 6858001"/>
              <a:gd name="connsiteX89" fmla="*/ 757552 w 874715"/>
              <a:gd name="connsiteY89" fmla="*/ 5180319 h 6858001"/>
              <a:gd name="connsiteX90" fmla="*/ 758314 w 874715"/>
              <a:gd name="connsiteY90" fmla="*/ 5157370 h 6858001"/>
              <a:gd name="connsiteX91" fmla="*/ 759649 w 874715"/>
              <a:gd name="connsiteY91" fmla="*/ 5131673 h 6858001"/>
              <a:gd name="connsiteX92" fmla="*/ 760793 w 874715"/>
              <a:gd name="connsiteY92" fmla="*/ 5052820 h 6858001"/>
              <a:gd name="connsiteX93" fmla="*/ 766507 w 874715"/>
              <a:gd name="connsiteY93" fmla="*/ 5004959 h 6858001"/>
              <a:gd name="connsiteX94" fmla="*/ 763079 w 874715"/>
              <a:gd name="connsiteY94" fmla="*/ 4913751 h 6858001"/>
              <a:gd name="connsiteX95" fmla="*/ 768031 w 874715"/>
              <a:gd name="connsiteY95" fmla="*/ 4880011 h 6858001"/>
              <a:gd name="connsiteX96" fmla="*/ 768603 w 874715"/>
              <a:gd name="connsiteY96" fmla="*/ 4794687 h 6858001"/>
              <a:gd name="connsiteX97" fmla="*/ 765745 w 874715"/>
              <a:gd name="connsiteY97" fmla="*/ 4718187 h 6858001"/>
              <a:gd name="connsiteX98" fmla="*/ 767269 w 874715"/>
              <a:gd name="connsiteY98" fmla="*/ 4644434 h 6858001"/>
              <a:gd name="connsiteX99" fmla="*/ 773555 w 874715"/>
              <a:gd name="connsiteY99" fmla="*/ 4591670 h 6858001"/>
              <a:gd name="connsiteX100" fmla="*/ 777365 w 874715"/>
              <a:gd name="connsiteY100" fmla="*/ 4534394 h 6858001"/>
              <a:gd name="connsiteX101" fmla="*/ 800036 w 874715"/>
              <a:gd name="connsiteY101" fmla="*/ 4376493 h 6858001"/>
              <a:gd name="connsiteX102" fmla="*/ 794512 w 874715"/>
              <a:gd name="connsiteY102" fmla="*/ 4347267 h 6858001"/>
              <a:gd name="connsiteX103" fmla="*/ 789368 w 874715"/>
              <a:gd name="connsiteY103" fmla="*/ 4181322 h 6858001"/>
              <a:gd name="connsiteX104" fmla="*/ 789750 w 874715"/>
              <a:gd name="connsiteY104" fmla="*/ 4145230 h 6858001"/>
              <a:gd name="connsiteX105" fmla="*/ 767269 w 874715"/>
              <a:gd name="connsiteY105" fmla="*/ 4048330 h 6858001"/>
              <a:gd name="connsiteX106" fmla="*/ 802894 w 874715"/>
              <a:gd name="connsiteY106" fmla="*/ 3898864 h 6858001"/>
              <a:gd name="connsiteX107" fmla="*/ 847471 w 874715"/>
              <a:gd name="connsiteY107" fmla="*/ 3759007 h 6858001"/>
              <a:gd name="connsiteX108" fmla="*/ 848163 w 874715"/>
              <a:gd name="connsiteY108" fmla="*/ 3756136 h 6858001"/>
              <a:gd name="connsiteX109" fmla="*/ 819543 w 874715"/>
              <a:gd name="connsiteY109" fmla="*/ 3748731 h 6858001"/>
              <a:gd name="connsiteX110" fmla="*/ 819313 w 874715"/>
              <a:gd name="connsiteY110" fmla="*/ 3748682 h 6858001"/>
              <a:gd name="connsiteX111" fmla="*/ 819544 w 874715"/>
              <a:gd name="connsiteY111" fmla="*/ 3748730 h 6858001"/>
              <a:gd name="connsiteX112" fmla="*/ 848164 w 874715"/>
              <a:gd name="connsiteY112" fmla="*/ 3756135 h 6858001"/>
              <a:gd name="connsiteX113" fmla="*/ 849545 w 874715"/>
              <a:gd name="connsiteY113" fmla="*/ 3750401 h 6858001"/>
              <a:gd name="connsiteX114" fmla="*/ 853189 w 874715"/>
              <a:gd name="connsiteY114" fmla="*/ 3741353 h 6858001"/>
              <a:gd name="connsiteX115" fmla="*/ 862905 w 874715"/>
              <a:gd name="connsiteY115" fmla="*/ 3691138 h 6858001"/>
              <a:gd name="connsiteX116" fmla="*/ 866333 w 874715"/>
              <a:gd name="connsiteY116" fmla="*/ 3628959 h 6858001"/>
              <a:gd name="connsiteX117" fmla="*/ 874715 w 874715"/>
              <a:gd name="connsiteY117" fmla="*/ 3550106 h 6858001"/>
              <a:gd name="connsiteX118" fmla="*/ 871487 w 874715"/>
              <a:gd name="connsiteY118" fmla="*/ 3524252 h 6858001"/>
              <a:gd name="connsiteX119" fmla="*/ 871488 w 874715"/>
              <a:gd name="connsiteY119" fmla="*/ 3524252 h 6858001"/>
              <a:gd name="connsiteX120" fmla="*/ 870763 w 874715"/>
              <a:gd name="connsiteY120" fmla="*/ 3518451 h 6858001"/>
              <a:gd name="connsiteX121" fmla="*/ 864238 w 874715"/>
              <a:gd name="connsiteY121" fmla="*/ 3486946 h 6858001"/>
              <a:gd name="connsiteX122" fmla="*/ 848618 w 874715"/>
              <a:gd name="connsiteY122" fmla="*/ 3398677 h 6858001"/>
              <a:gd name="connsiteX123" fmla="*/ 837595 w 874715"/>
              <a:gd name="connsiteY123" fmla="*/ 3365728 h 6858001"/>
              <a:gd name="connsiteX124" fmla="*/ 834829 w 874715"/>
              <a:gd name="connsiteY124" fmla="*/ 3357461 h 6858001"/>
              <a:gd name="connsiteX125" fmla="*/ 513783 w 874715"/>
              <a:gd name="connsiteY125" fmla="*/ 0 h 6858001"/>
              <a:gd name="connsiteX126" fmla="*/ 72334 w 874715"/>
              <a:gd name="connsiteY126" fmla="*/ 0 h 6858001"/>
              <a:gd name="connsiteX127" fmla="*/ 75447 w 874715"/>
              <a:gd name="connsiteY127" fmla="*/ 27991 h 6858001"/>
              <a:gd name="connsiteX128" fmla="*/ 88115 w 874715"/>
              <a:gd name="connsiteY128" fmla="*/ 134133 h 6858001"/>
              <a:gd name="connsiteX129" fmla="*/ 62778 w 874715"/>
              <a:gd name="connsiteY129" fmla="*/ 221224 h 6858001"/>
              <a:gd name="connsiteX130" fmla="*/ 62206 w 874715"/>
              <a:gd name="connsiteY130" fmla="*/ 247312 h 6858001"/>
              <a:gd name="connsiteX131" fmla="*/ 72113 w 874715"/>
              <a:gd name="connsiteY131" fmla="*/ 305764 h 6858001"/>
              <a:gd name="connsiteX132" fmla="*/ 65445 w 874715"/>
              <a:gd name="connsiteY132" fmla="*/ 426397 h 6858001"/>
              <a:gd name="connsiteX133" fmla="*/ 55348 w 874715"/>
              <a:gd name="connsiteY133" fmla="*/ 470924 h 6858001"/>
              <a:gd name="connsiteX134" fmla="*/ 48870 w 874715"/>
              <a:gd name="connsiteY134" fmla="*/ 495638 h 6858001"/>
              <a:gd name="connsiteX135" fmla="*/ 30963 w 874715"/>
              <a:gd name="connsiteY135" fmla="*/ 622548 h 6858001"/>
              <a:gd name="connsiteX136" fmla="*/ 11723 w 874715"/>
              <a:gd name="connsiteY136" fmla="*/ 679040 h 6858001"/>
              <a:gd name="connsiteX137" fmla="*/ 8865 w 874715"/>
              <a:gd name="connsiteY137" fmla="*/ 694341 h 6858001"/>
              <a:gd name="connsiteX138" fmla="*/ 16865 w 874715"/>
              <a:gd name="connsiteY138" fmla="*/ 778095 h 6858001"/>
              <a:gd name="connsiteX139" fmla="*/ 47918 w 874715"/>
              <a:gd name="connsiteY139" fmla="*/ 840866 h 6858001"/>
              <a:gd name="connsiteX140" fmla="*/ 58396 w 874715"/>
              <a:gd name="connsiteY140" fmla="*/ 853028 h 6858001"/>
              <a:gd name="connsiteX141" fmla="*/ 54776 w 874715"/>
              <a:gd name="connsiteY141" fmla="*/ 1027995 h 6858001"/>
              <a:gd name="connsiteX142" fmla="*/ 50394 w 874715"/>
              <a:gd name="connsiteY142" fmla="*/ 1054866 h 6858001"/>
              <a:gd name="connsiteX143" fmla="*/ 68683 w 874715"/>
              <a:gd name="connsiteY143" fmla="*/ 1184720 h 6858001"/>
              <a:gd name="connsiteX144" fmla="*/ 72303 w 874715"/>
              <a:gd name="connsiteY144" fmla="*/ 1222576 h 6858001"/>
              <a:gd name="connsiteX145" fmla="*/ 88687 w 874715"/>
              <a:gd name="connsiteY145" fmla="*/ 1358313 h 6858001"/>
              <a:gd name="connsiteX146" fmla="*/ 73447 w 874715"/>
              <a:gd name="connsiteY146" fmla="*/ 1377535 h 6858001"/>
              <a:gd name="connsiteX147" fmla="*/ 35153 w 874715"/>
              <a:gd name="connsiteY147" fmla="*/ 1432851 h 6858001"/>
              <a:gd name="connsiteX148" fmla="*/ 1244 w 874715"/>
              <a:gd name="connsiteY148" fmla="*/ 1541910 h 6858001"/>
              <a:gd name="connsiteX149" fmla="*/ 3149 w 874715"/>
              <a:gd name="connsiteY149" fmla="*/ 1571529 h 6858001"/>
              <a:gd name="connsiteX150" fmla="*/ 59730 w 874715"/>
              <a:gd name="connsiteY150" fmla="*/ 1646459 h 6858001"/>
              <a:gd name="connsiteX151" fmla="*/ 82399 w 874715"/>
              <a:gd name="connsiteY151" fmla="*/ 1682944 h 6858001"/>
              <a:gd name="connsiteX152" fmla="*/ 124120 w 874715"/>
              <a:gd name="connsiteY152" fmla="*/ 1786511 h 6858001"/>
              <a:gd name="connsiteX153" fmla="*/ 131741 w 874715"/>
              <a:gd name="connsiteY153" fmla="*/ 1795142 h 6858001"/>
              <a:gd name="connsiteX154" fmla="*/ 222232 w 874715"/>
              <a:gd name="connsiteY154" fmla="*/ 1871640 h 6858001"/>
              <a:gd name="connsiteX155" fmla="*/ 237662 w 874715"/>
              <a:gd name="connsiteY155" fmla="*/ 1888901 h 6858001"/>
              <a:gd name="connsiteX156" fmla="*/ 261667 w 874715"/>
              <a:gd name="connsiteY156" fmla="*/ 1909694 h 6858001"/>
              <a:gd name="connsiteX157" fmla="*/ 308150 w 874715"/>
              <a:gd name="connsiteY157" fmla="*/ 1974618 h 6858001"/>
              <a:gd name="connsiteX158" fmla="*/ 323009 w 874715"/>
              <a:gd name="connsiteY158" fmla="*/ 2055042 h 6858001"/>
              <a:gd name="connsiteX159" fmla="*/ 345680 w 874715"/>
              <a:gd name="connsiteY159" fmla="*/ 2152137 h 6858001"/>
              <a:gd name="connsiteX160" fmla="*/ 360920 w 874715"/>
              <a:gd name="connsiteY160" fmla="*/ 2192740 h 6858001"/>
              <a:gd name="connsiteX161" fmla="*/ 389877 w 874715"/>
              <a:gd name="connsiteY161" fmla="*/ 2301603 h 6858001"/>
              <a:gd name="connsiteX162" fmla="*/ 414262 w 874715"/>
              <a:gd name="connsiteY162" fmla="*/ 2379279 h 6858001"/>
              <a:gd name="connsiteX163" fmla="*/ 428551 w 874715"/>
              <a:gd name="connsiteY163" fmla="*/ 2491281 h 6858001"/>
              <a:gd name="connsiteX164" fmla="*/ 429121 w 874715"/>
              <a:gd name="connsiteY164" fmla="*/ 2545615 h 6858001"/>
              <a:gd name="connsiteX165" fmla="*/ 502275 w 874715"/>
              <a:gd name="connsiteY165" fmla="*/ 2645455 h 6858001"/>
              <a:gd name="connsiteX166" fmla="*/ 550665 w 874715"/>
              <a:gd name="connsiteY166" fmla="*/ 2725094 h 6858001"/>
              <a:gd name="connsiteX167" fmla="*/ 527232 w 874715"/>
              <a:gd name="connsiteY167" fmla="*/ 2808850 h 6858001"/>
              <a:gd name="connsiteX168" fmla="*/ 505133 w 874715"/>
              <a:gd name="connsiteY168" fmla="*/ 2831604 h 6858001"/>
              <a:gd name="connsiteX169" fmla="*/ 484178 w 874715"/>
              <a:gd name="connsiteY169" fmla="*/ 2968910 h 6858001"/>
              <a:gd name="connsiteX170" fmla="*/ 483416 w 874715"/>
              <a:gd name="connsiteY170" fmla="*/ 3165061 h 6858001"/>
              <a:gd name="connsiteX171" fmla="*/ 447744 w 874715"/>
              <a:gd name="connsiteY171" fmla="*/ 3326101 h 6858001"/>
              <a:gd name="connsiteX172" fmla="*/ 446756 w 874715"/>
              <a:gd name="connsiteY172" fmla="*/ 3333750 h 6858001"/>
              <a:gd name="connsiteX173" fmla="*/ 834222 w 874715"/>
              <a:gd name="connsiteY173" fmla="*/ 3333750 h 6858001"/>
              <a:gd name="connsiteX174" fmla="*/ 833756 w 874715"/>
              <a:gd name="connsiteY174" fmla="*/ 3315508 h 6858001"/>
              <a:gd name="connsiteX175" fmla="*/ 851283 w 874715"/>
              <a:gd name="connsiteY175" fmla="*/ 3289224 h 6858001"/>
              <a:gd name="connsiteX176" fmla="*/ 866523 w 874715"/>
              <a:gd name="connsiteY176" fmla="*/ 3248621 h 6858001"/>
              <a:gd name="connsiteX177" fmla="*/ 848234 w 874715"/>
              <a:gd name="connsiteY177" fmla="*/ 3203506 h 6858001"/>
              <a:gd name="connsiteX178" fmla="*/ 810325 w 874715"/>
              <a:gd name="connsiteY178" fmla="*/ 3097977 h 6858001"/>
              <a:gd name="connsiteX179" fmla="*/ 808609 w 874715"/>
              <a:gd name="connsiteY179" fmla="*/ 3031285 h 6858001"/>
              <a:gd name="connsiteX180" fmla="*/ 792417 w 874715"/>
              <a:gd name="connsiteY180" fmla="*/ 2886329 h 6858001"/>
              <a:gd name="connsiteX181" fmla="*/ 769366 w 874715"/>
              <a:gd name="connsiteY181" fmla="*/ 2791590 h 6858001"/>
              <a:gd name="connsiteX182" fmla="*/ 743267 w 874715"/>
              <a:gd name="connsiteY182" fmla="*/ 2723527 h 6858001"/>
              <a:gd name="connsiteX183" fmla="*/ 709166 w 874715"/>
              <a:gd name="connsiteY183" fmla="*/ 2626038 h 6858001"/>
              <a:gd name="connsiteX184" fmla="*/ 691449 w 874715"/>
              <a:gd name="connsiteY184" fmla="*/ 2528158 h 6858001"/>
              <a:gd name="connsiteX185" fmla="*/ 669159 w 874715"/>
              <a:gd name="connsiteY185" fmla="*/ 2457348 h 6858001"/>
              <a:gd name="connsiteX186" fmla="*/ 653918 w 874715"/>
              <a:gd name="connsiteY186" fmla="*/ 2370844 h 6858001"/>
              <a:gd name="connsiteX187" fmla="*/ 653348 w 874715"/>
              <a:gd name="connsiteY187" fmla="*/ 2298269 h 6858001"/>
              <a:gd name="connsiteX188" fmla="*/ 656014 w 874715"/>
              <a:gd name="connsiteY188" fmla="*/ 2184501 h 6858001"/>
              <a:gd name="connsiteX189" fmla="*/ 609913 w 874715"/>
              <a:gd name="connsiteY189" fmla="*/ 2045235 h 6858001"/>
              <a:gd name="connsiteX190" fmla="*/ 599624 w 874715"/>
              <a:gd name="connsiteY190" fmla="*/ 1988939 h 6858001"/>
              <a:gd name="connsiteX191" fmla="*/ 594862 w 874715"/>
              <a:gd name="connsiteY191" fmla="*/ 1935977 h 6858001"/>
              <a:gd name="connsiteX192" fmla="*/ 564191 w 874715"/>
              <a:gd name="connsiteY192" fmla="*/ 1823583 h 6858001"/>
              <a:gd name="connsiteX193" fmla="*/ 554093 w 874715"/>
              <a:gd name="connsiteY193" fmla="*/ 1777881 h 6858001"/>
              <a:gd name="connsiteX194" fmla="*/ 554285 w 874715"/>
              <a:gd name="connsiteY194" fmla="*/ 1713934 h 6858001"/>
              <a:gd name="connsiteX195" fmla="*/ 540186 w 874715"/>
              <a:gd name="connsiteY195" fmla="*/ 1597617 h 6858001"/>
              <a:gd name="connsiteX196" fmla="*/ 499037 w 874715"/>
              <a:gd name="connsiteY196" fmla="*/ 1481495 h 6858001"/>
              <a:gd name="connsiteX197" fmla="*/ 503037 w 874715"/>
              <a:gd name="connsiteY197" fmla="*/ 1432262 h 6858001"/>
              <a:gd name="connsiteX198" fmla="*/ 502085 w 874715"/>
              <a:gd name="connsiteY198" fmla="*/ 1414609 h 6858001"/>
              <a:gd name="connsiteX199" fmla="*/ 479414 w 874715"/>
              <a:gd name="connsiteY199" fmla="*/ 1255923 h 6858001"/>
              <a:gd name="connsiteX200" fmla="*/ 476938 w 874715"/>
              <a:gd name="connsiteY200" fmla="*/ 1240034 h 6858001"/>
              <a:gd name="connsiteX201" fmla="*/ 456745 w 874715"/>
              <a:gd name="connsiteY201" fmla="*/ 1165498 h 6858001"/>
              <a:gd name="connsiteX202" fmla="*/ 444171 w 874715"/>
              <a:gd name="connsiteY202" fmla="*/ 977582 h 6858001"/>
              <a:gd name="connsiteX203" fmla="*/ 442647 w 874715"/>
              <a:gd name="connsiteY203" fmla="*/ 966011 h 6858001"/>
              <a:gd name="connsiteX204" fmla="*/ 452743 w 874715"/>
              <a:gd name="connsiteY204" fmla="*/ 903045 h 6858001"/>
              <a:gd name="connsiteX205" fmla="*/ 467032 w 874715"/>
              <a:gd name="connsiteY205" fmla="*/ 871859 h 6858001"/>
              <a:gd name="connsiteX206" fmla="*/ 481892 w 874715"/>
              <a:gd name="connsiteY206" fmla="*/ 823213 h 6858001"/>
              <a:gd name="connsiteX207" fmla="*/ 487416 w 874715"/>
              <a:gd name="connsiteY207" fmla="*/ 773781 h 6858001"/>
              <a:gd name="connsiteX208" fmla="*/ 464936 w 874715"/>
              <a:gd name="connsiteY208" fmla="*/ 690809 h 6858001"/>
              <a:gd name="connsiteX209" fmla="*/ 462650 w 874715"/>
              <a:gd name="connsiteY209" fmla="*/ 660603 h 6858001"/>
              <a:gd name="connsiteX210" fmla="*/ 451791 w 874715"/>
              <a:gd name="connsiteY210" fmla="*/ 593322 h 6858001"/>
              <a:gd name="connsiteX211" fmla="*/ 452553 w 874715"/>
              <a:gd name="connsiteY211" fmla="*/ 534478 h 6858001"/>
              <a:gd name="connsiteX212" fmla="*/ 469890 w 874715"/>
              <a:gd name="connsiteY212" fmla="*/ 487205 h 6858001"/>
              <a:gd name="connsiteX213" fmla="*/ 473318 w 874715"/>
              <a:gd name="connsiteY213" fmla="*/ 418552 h 6858001"/>
              <a:gd name="connsiteX214" fmla="*/ 460746 w 874715"/>
              <a:gd name="connsiteY214" fmla="*/ 374220 h 6858001"/>
              <a:gd name="connsiteX215" fmla="*/ 459032 w 874715"/>
              <a:gd name="connsiteY215" fmla="*/ 365198 h 6858001"/>
              <a:gd name="connsiteX216" fmla="*/ 458267 w 874715"/>
              <a:gd name="connsiteY216" fmla="*/ 249272 h 6858001"/>
              <a:gd name="connsiteX217" fmla="*/ 496179 w 874715"/>
              <a:gd name="connsiteY217" fmla="*/ 104514 h 6858001"/>
              <a:gd name="connsiteX218" fmla="*/ 504181 w 874715"/>
              <a:gd name="connsiteY218" fmla="*/ 805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74715" h="6858001">
                <a:moveTo>
                  <a:pt x="669467" y="3720275"/>
                </a:moveTo>
                <a:lnTo>
                  <a:pt x="710453" y="3726292"/>
                </a:lnTo>
                <a:lnTo>
                  <a:pt x="710455" y="3726292"/>
                </a:lnTo>
                <a:lnTo>
                  <a:pt x="669465" y="3720275"/>
                </a:lnTo>
                <a:close/>
                <a:moveTo>
                  <a:pt x="834223" y="3333751"/>
                </a:moveTo>
                <a:lnTo>
                  <a:pt x="446757" y="3333751"/>
                </a:lnTo>
                <a:lnTo>
                  <a:pt x="441229" y="3376550"/>
                </a:lnTo>
                <a:lnTo>
                  <a:pt x="437178" y="3407910"/>
                </a:lnTo>
                <a:cubicBezTo>
                  <a:pt x="435005" y="3435408"/>
                  <a:pt x="434362" y="3463164"/>
                  <a:pt x="435790" y="3491262"/>
                </a:cubicBezTo>
                <a:cubicBezTo>
                  <a:pt x="436266" y="3500578"/>
                  <a:pt x="433599" y="3510777"/>
                  <a:pt x="429384" y="3520658"/>
                </a:cubicBezTo>
                <a:lnTo>
                  <a:pt x="427332" y="3524252"/>
                </a:lnTo>
                <a:lnTo>
                  <a:pt x="427331" y="3524252"/>
                </a:lnTo>
                <a:lnTo>
                  <a:pt x="413690" y="3548145"/>
                </a:lnTo>
                <a:cubicBezTo>
                  <a:pt x="391973" y="3578940"/>
                  <a:pt x="390257" y="3577567"/>
                  <a:pt x="408166" y="3612089"/>
                </a:cubicBezTo>
                <a:cubicBezTo>
                  <a:pt x="412548" y="3620328"/>
                  <a:pt x="415214" y="3630528"/>
                  <a:pt x="421692" y="3636610"/>
                </a:cubicBezTo>
                <a:cubicBezTo>
                  <a:pt x="438171" y="3652106"/>
                  <a:pt x="444409" y="3669416"/>
                  <a:pt x="445933" y="3687609"/>
                </a:cubicBezTo>
                <a:lnTo>
                  <a:pt x="443241" y="3725049"/>
                </a:lnTo>
                <a:lnTo>
                  <a:pt x="455589" y="3723372"/>
                </a:lnTo>
                <a:cubicBezTo>
                  <a:pt x="485111" y="3719138"/>
                  <a:pt x="514678" y="3715144"/>
                  <a:pt x="544787" y="3712739"/>
                </a:cubicBezTo>
                <a:lnTo>
                  <a:pt x="544802" y="3712740"/>
                </a:lnTo>
                <a:lnTo>
                  <a:pt x="544786" y="3712740"/>
                </a:lnTo>
                <a:cubicBezTo>
                  <a:pt x="514677" y="3715145"/>
                  <a:pt x="485110" y="3719139"/>
                  <a:pt x="455588" y="3723373"/>
                </a:cubicBezTo>
                <a:lnTo>
                  <a:pt x="443240" y="3725050"/>
                </a:lnTo>
                <a:lnTo>
                  <a:pt x="441884" y="3743904"/>
                </a:lnTo>
                <a:cubicBezTo>
                  <a:pt x="440932" y="3750574"/>
                  <a:pt x="439598" y="3758615"/>
                  <a:pt x="442266" y="3764306"/>
                </a:cubicBezTo>
                <a:cubicBezTo>
                  <a:pt x="454266" y="3790000"/>
                  <a:pt x="450076" y="3811773"/>
                  <a:pt x="433692" y="3834135"/>
                </a:cubicBezTo>
                <a:cubicBezTo>
                  <a:pt x="419595" y="3853553"/>
                  <a:pt x="411213" y="3875915"/>
                  <a:pt x="428740" y="3898864"/>
                </a:cubicBezTo>
                <a:cubicBezTo>
                  <a:pt x="467603" y="3949864"/>
                  <a:pt x="469507" y="4004392"/>
                  <a:pt x="444932" y="4062061"/>
                </a:cubicBezTo>
                <a:cubicBezTo>
                  <a:pt x="427405" y="4103253"/>
                  <a:pt x="423405" y="4143856"/>
                  <a:pt x="441122" y="4187207"/>
                </a:cubicBezTo>
                <a:cubicBezTo>
                  <a:pt x="447980" y="4203880"/>
                  <a:pt x="443408" y="4225456"/>
                  <a:pt x="444932" y="4244874"/>
                </a:cubicBezTo>
                <a:cubicBezTo>
                  <a:pt x="445694" y="4255860"/>
                  <a:pt x="445884" y="4268022"/>
                  <a:pt x="450648" y="4277434"/>
                </a:cubicBezTo>
                <a:cubicBezTo>
                  <a:pt x="462841" y="4302544"/>
                  <a:pt x="478461" y="4325885"/>
                  <a:pt x="490464" y="4351188"/>
                </a:cubicBezTo>
                <a:cubicBezTo>
                  <a:pt x="496178" y="4363350"/>
                  <a:pt x="499226" y="4377865"/>
                  <a:pt x="499418" y="4391596"/>
                </a:cubicBezTo>
                <a:cubicBezTo>
                  <a:pt x="500370" y="4432199"/>
                  <a:pt x="500370" y="4472804"/>
                  <a:pt x="498656" y="4513209"/>
                </a:cubicBezTo>
                <a:cubicBezTo>
                  <a:pt x="495988" y="4579901"/>
                  <a:pt x="495416" y="4647572"/>
                  <a:pt x="438646" y="4695629"/>
                </a:cubicBezTo>
                <a:cubicBezTo>
                  <a:pt x="434074" y="4699554"/>
                  <a:pt x="431406" y="4707987"/>
                  <a:pt x="430644" y="4714658"/>
                </a:cubicBezTo>
                <a:cubicBezTo>
                  <a:pt x="427025" y="4745453"/>
                  <a:pt x="426643" y="4777033"/>
                  <a:pt x="420737" y="4807436"/>
                </a:cubicBezTo>
                <a:cubicBezTo>
                  <a:pt x="415975" y="4831758"/>
                  <a:pt x="417499" y="4851963"/>
                  <a:pt x="434264" y="4870400"/>
                </a:cubicBezTo>
                <a:cubicBezTo>
                  <a:pt x="456362" y="4894527"/>
                  <a:pt x="469317" y="4923950"/>
                  <a:pt x="462269" y="4956119"/>
                </a:cubicBezTo>
                <a:cubicBezTo>
                  <a:pt x="455410" y="4988286"/>
                  <a:pt x="470269" y="5009470"/>
                  <a:pt x="485701" y="5033207"/>
                </a:cubicBezTo>
                <a:cubicBezTo>
                  <a:pt x="496940" y="5050467"/>
                  <a:pt x="511038" y="5070083"/>
                  <a:pt x="512180" y="5089305"/>
                </a:cubicBezTo>
                <a:cubicBezTo>
                  <a:pt x="514656" y="5132851"/>
                  <a:pt x="553902" y="5170316"/>
                  <a:pt x="531613" y="5217589"/>
                </a:cubicBezTo>
                <a:cubicBezTo>
                  <a:pt x="530089" y="5220727"/>
                  <a:pt x="533899" y="5226415"/>
                  <a:pt x="534851" y="5230926"/>
                </a:cubicBezTo>
                <a:cubicBezTo>
                  <a:pt x="542091" y="5267019"/>
                  <a:pt x="535041" y="5300953"/>
                  <a:pt x="511228" y="5327433"/>
                </a:cubicBezTo>
                <a:cubicBezTo>
                  <a:pt x="480175" y="5362152"/>
                  <a:pt x="477127" y="5400597"/>
                  <a:pt x="487225" y="5443357"/>
                </a:cubicBezTo>
                <a:cubicBezTo>
                  <a:pt x="490464" y="5457089"/>
                  <a:pt x="492750" y="5470820"/>
                  <a:pt x="495416" y="5484746"/>
                </a:cubicBezTo>
                <a:cubicBezTo>
                  <a:pt x="499226" y="5503576"/>
                  <a:pt x="503228" y="5522604"/>
                  <a:pt x="507038" y="5541432"/>
                </a:cubicBezTo>
                <a:cubicBezTo>
                  <a:pt x="510848" y="5559676"/>
                  <a:pt x="517324" y="5579880"/>
                  <a:pt x="500942" y="5594001"/>
                </a:cubicBezTo>
                <a:cubicBezTo>
                  <a:pt x="486843" y="5606164"/>
                  <a:pt x="488177" y="5614794"/>
                  <a:pt x="500370" y="5625974"/>
                </a:cubicBezTo>
                <a:cubicBezTo>
                  <a:pt x="543043" y="5664813"/>
                  <a:pt x="569714" y="5711889"/>
                  <a:pt x="571618" y="5771911"/>
                </a:cubicBezTo>
                <a:cubicBezTo>
                  <a:pt x="572000" y="5784268"/>
                  <a:pt x="574666" y="5796822"/>
                  <a:pt x="577524" y="5808982"/>
                </a:cubicBezTo>
                <a:cubicBezTo>
                  <a:pt x="579239" y="5816437"/>
                  <a:pt x="581145" y="5825462"/>
                  <a:pt x="586289" y="5829971"/>
                </a:cubicBezTo>
                <a:cubicBezTo>
                  <a:pt x="625532" y="5865083"/>
                  <a:pt x="652775" y="5908825"/>
                  <a:pt x="674684" y="5956490"/>
                </a:cubicBezTo>
                <a:cubicBezTo>
                  <a:pt x="682494" y="5973553"/>
                  <a:pt x="690304" y="5991797"/>
                  <a:pt x="692590" y="6010235"/>
                </a:cubicBezTo>
                <a:cubicBezTo>
                  <a:pt x="694876" y="6029456"/>
                  <a:pt x="691066" y="6049660"/>
                  <a:pt x="688970" y="6069276"/>
                </a:cubicBezTo>
                <a:cubicBezTo>
                  <a:pt x="687828" y="6080849"/>
                  <a:pt x="688018" y="6094187"/>
                  <a:pt x="682494" y="6103407"/>
                </a:cubicBezTo>
                <a:cubicBezTo>
                  <a:pt x="665157" y="6132633"/>
                  <a:pt x="646489" y="6160879"/>
                  <a:pt x="626294" y="6188144"/>
                </a:cubicBezTo>
                <a:cubicBezTo>
                  <a:pt x="608958" y="6211486"/>
                  <a:pt x="606481" y="6216194"/>
                  <a:pt x="628200" y="6236396"/>
                </a:cubicBezTo>
                <a:cubicBezTo>
                  <a:pt x="650489" y="6257190"/>
                  <a:pt x="662109" y="6283082"/>
                  <a:pt x="666871" y="6311718"/>
                </a:cubicBezTo>
                <a:cubicBezTo>
                  <a:pt x="674302" y="6357030"/>
                  <a:pt x="680588" y="6402732"/>
                  <a:pt x="684208" y="6448435"/>
                </a:cubicBezTo>
                <a:cubicBezTo>
                  <a:pt x="687446" y="6489823"/>
                  <a:pt x="669920" y="6509634"/>
                  <a:pt x="630104" y="6517873"/>
                </a:cubicBezTo>
                <a:cubicBezTo>
                  <a:pt x="608005" y="6522581"/>
                  <a:pt x="584001" y="6528663"/>
                  <a:pt x="578096" y="6553767"/>
                </a:cubicBezTo>
                <a:cubicBezTo>
                  <a:pt x="568570" y="6594765"/>
                  <a:pt x="564380" y="6637329"/>
                  <a:pt x="517706" y="6657533"/>
                </a:cubicBezTo>
                <a:cubicBezTo>
                  <a:pt x="527993" y="6668713"/>
                  <a:pt x="534089" y="6675579"/>
                  <a:pt x="540185" y="6682250"/>
                </a:cubicBezTo>
                <a:cubicBezTo>
                  <a:pt x="557140" y="6700686"/>
                  <a:pt x="564380" y="6738934"/>
                  <a:pt x="549712" y="6758356"/>
                </a:cubicBezTo>
                <a:cubicBezTo>
                  <a:pt x="528375" y="6786993"/>
                  <a:pt x="532375" y="6813278"/>
                  <a:pt x="548950" y="6840738"/>
                </a:cubicBezTo>
                <a:lnTo>
                  <a:pt x="556149" y="6858001"/>
                </a:lnTo>
                <a:lnTo>
                  <a:pt x="760427" y="6858001"/>
                </a:lnTo>
                <a:lnTo>
                  <a:pt x="763269" y="6846819"/>
                </a:lnTo>
                <a:cubicBezTo>
                  <a:pt x="771841" y="6790916"/>
                  <a:pt x="777937" y="6734620"/>
                  <a:pt x="784795" y="6678324"/>
                </a:cubicBezTo>
                <a:cubicBezTo>
                  <a:pt x="791844" y="6620265"/>
                  <a:pt x="799274" y="6562401"/>
                  <a:pt x="805560" y="6504338"/>
                </a:cubicBezTo>
                <a:cubicBezTo>
                  <a:pt x="808800" y="6472562"/>
                  <a:pt x="809370" y="6440589"/>
                  <a:pt x="812418" y="6408814"/>
                </a:cubicBezTo>
                <a:cubicBezTo>
                  <a:pt x="815086" y="6380959"/>
                  <a:pt x="820039" y="6353302"/>
                  <a:pt x="823279" y="6325450"/>
                </a:cubicBezTo>
                <a:cubicBezTo>
                  <a:pt x="825945" y="6301323"/>
                  <a:pt x="827469" y="6277000"/>
                  <a:pt x="830137" y="6252873"/>
                </a:cubicBezTo>
                <a:cubicBezTo>
                  <a:pt x="834517" y="6214231"/>
                  <a:pt x="839471" y="6175786"/>
                  <a:pt x="844043" y="6137341"/>
                </a:cubicBezTo>
                <a:cubicBezTo>
                  <a:pt x="845757" y="6121257"/>
                  <a:pt x="850520" y="6104387"/>
                  <a:pt x="847663" y="6089284"/>
                </a:cubicBezTo>
                <a:cubicBezTo>
                  <a:pt x="840423" y="6051230"/>
                  <a:pt x="842519" y="6013764"/>
                  <a:pt x="847471" y="5975908"/>
                </a:cubicBezTo>
                <a:cubicBezTo>
                  <a:pt x="849188" y="5962962"/>
                  <a:pt x="848806" y="5949036"/>
                  <a:pt x="845567" y="5936481"/>
                </a:cubicBezTo>
                <a:cubicBezTo>
                  <a:pt x="839089" y="5910785"/>
                  <a:pt x="829945" y="5885876"/>
                  <a:pt x="821945" y="5860571"/>
                </a:cubicBezTo>
                <a:cubicBezTo>
                  <a:pt x="820993" y="5857824"/>
                  <a:pt x="820801" y="5854490"/>
                  <a:pt x="820231" y="5851549"/>
                </a:cubicBezTo>
                <a:cubicBezTo>
                  <a:pt x="816990" y="5834874"/>
                  <a:pt x="813752" y="5818399"/>
                  <a:pt x="810894" y="5801726"/>
                </a:cubicBezTo>
                <a:cubicBezTo>
                  <a:pt x="809370" y="5792704"/>
                  <a:pt x="809180" y="5783484"/>
                  <a:pt x="807846" y="5774460"/>
                </a:cubicBezTo>
                <a:cubicBezTo>
                  <a:pt x="802512" y="5739546"/>
                  <a:pt x="811466" y="5701101"/>
                  <a:pt x="788415" y="5670892"/>
                </a:cubicBezTo>
                <a:cubicBezTo>
                  <a:pt x="773555" y="5651277"/>
                  <a:pt x="776985" y="5632250"/>
                  <a:pt x="779271" y="5611265"/>
                </a:cubicBezTo>
                <a:cubicBezTo>
                  <a:pt x="780985" y="5595374"/>
                  <a:pt x="780413" y="5579094"/>
                  <a:pt x="780605" y="5563010"/>
                </a:cubicBezTo>
                <a:cubicBezTo>
                  <a:pt x="781175" y="5534764"/>
                  <a:pt x="781367" y="5506518"/>
                  <a:pt x="782319" y="5478272"/>
                </a:cubicBezTo>
                <a:cubicBezTo>
                  <a:pt x="782699" y="5469249"/>
                  <a:pt x="787463" y="5460031"/>
                  <a:pt x="786701" y="5451203"/>
                </a:cubicBezTo>
                <a:cubicBezTo>
                  <a:pt x="783081" y="5410403"/>
                  <a:pt x="777365" y="5369604"/>
                  <a:pt x="774127" y="5328805"/>
                </a:cubicBezTo>
                <a:cubicBezTo>
                  <a:pt x="772223" y="5305660"/>
                  <a:pt x="775841" y="5281924"/>
                  <a:pt x="773175" y="5258975"/>
                </a:cubicBezTo>
                <a:cubicBezTo>
                  <a:pt x="770127" y="5232496"/>
                  <a:pt x="762317" y="5206604"/>
                  <a:pt x="757552" y="5180319"/>
                </a:cubicBezTo>
                <a:cubicBezTo>
                  <a:pt x="756220" y="5173061"/>
                  <a:pt x="757934" y="5165020"/>
                  <a:pt x="758314" y="5157370"/>
                </a:cubicBezTo>
                <a:cubicBezTo>
                  <a:pt x="758697" y="5148739"/>
                  <a:pt x="759459" y="5140304"/>
                  <a:pt x="759649" y="5131673"/>
                </a:cubicBezTo>
                <a:cubicBezTo>
                  <a:pt x="760031" y="5105388"/>
                  <a:pt x="759459" y="5079104"/>
                  <a:pt x="760793" y="5052820"/>
                </a:cubicBezTo>
                <a:cubicBezTo>
                  <a:pt x="761555" y="5036736"/>
                  <a:pt x="769365" y="5019868"/>
                  <a:pt x="766507" y="5004959"/>
                </a:cubicBezTo>
                <a:cubicBezTo>
                  <a:pt x="760983" y="4974557"/>
                  <a:pt x="773365" y="4944153"/>
                  <a:pt x="763079" y="4913751"/>
                </a:cubicBezTo>
                <a:cubicBezTo>
                  <a:pt x="760031" y="4904334"/>
                  <a:pt x="767651" y="4891388"/>
                  <a:pt x="768031" y="4880011"/>
                </a:cubicBezTo>
                <a:cubicBezTo>
                  <a:pt x="768983" y="4851570"/>
                  <a:pt x="768793" y="4823128"/>
                  <a:pt x="768603" y="4794687"/>
                </a:cubicBezTo>
                <a:cubicBezTo>
                  <a:pt x="768413" y="4769186"/>
                  <a:pt x="771079" y="4742705"/>
                  <a:pt x="765745" y="4718187"/>
                </a:cubicBezTo>
                <a:cubicBezTo>
                  <a:pt x="760031" y="4692491"/>
                  <a:pt x="760793" y="4669346"/>
                  <a:pt x="767269" y="4644434"/>
                </a:cubicBezTo>
                <a:cubicBezTo>
                  <a:pt x="771651" y="4627369"/>
                  <a:pt x="772223" y="4609322"/>
                  <a:pt x="773555" y="4591670"/>
                </a:cubicBezTo>
                <a:cubicBezTo>
                  <a:pt x="775079" y="4572644"/>
                  <a:pt x="771079" y="4551655"/>
                  <a:pt x="777365" y="4534394"/>
                </a:cubicBezTo>
                <a:cubicBezTo>
                  <a:pt x="796036" y="4483001"/>
                  <a:pt x="800036" y="4430237"/>
                  <a:pt x="800036" y="4376493"/>
                </a:cubicBezTo>
                <a:cubicBezTo>
                  <a:pt x="800036" y="4366684"/>
                  <a:pt x="797370" y="4356680"/>
                  <a:pt x="794512" y="4347267"/>
                </a:cubicBezTo>
                <a:cubicBezTo>
                  <a:pt x="777365" y="4292342"/>
                  <a:pt x="778889" y="4237224"/>
                  <a:pt x="789368" y="4181322"/>
                </a:cubicBezTo>
                <a:cubicBezTo>
                  <a:pt x="791654" y="4169748"/>
                  <a:pt x="792036" y="4156803"/>
                  <a:pt x="789750" y="4145230"/>
                </a:cubicBezTo>
                <a:cubicBezTo>
                  <a:pt x="783081" y="4112668"/>
                  <a:pt x="772031" y="4081088"/>
                  <a:pt x="767269" y="4048330"/>
                </a:cubicBezTo>
                <a:cubicBezTo>
                  <a:pt x="759459" y="3994194"/>
                  <a:pt x="785747" y="3947314"/>
                  <a:pt x="802894" y="3898864"/>
                </a:cubicBezTo>
                <a:cubicBezTo>
                  <a:pt x="819087" y="3852768"/>
                  <a:pt x="855664" y="3813538"/>
                  <a:pt x="847471" y="3759007"/>
                </a:cubicBezTo>
                <a:lnTo>
                  <a:pt x="848163" y="3756136"/>
                </a:lnTo>
                <a:lnTo>
                  <a:pt x="819543" y="3748731"/>
                </a:lnTo>
                <a:lnTo>
                  <a:pt x="819313" y="3748682"/>
                </a:lnTo>
                <a:lnTo>
                  <a:pt x="819544" y="3748730"/>
                </a:lnTo>
                <a:lnTo>
                  <a:pt x="848164" y="3756135"/>
                </a:lnTo>
                <a:lnTo>
                  <a:pt x="849545" y="3750401"/>
                </a:lnTo>
                <a:cubicBezTo>
                  <a:pt x="850902" y="3747434"/>
                  <a:pt x="852522" y="3744394"/>
                  <a:pt x="853189" y="3741353"/>
                </a:cubicBezTo>
                <a:cubicBezTo>
                  <a:pt x="856809" y="3724680"/>
                  <a:pt x="861189" y="3708009"/>
                  <a:pt x="862905" y="3691138"/>
                </a:cubicBezTo>
                <a:cubicBezTo>
                  <a:pt x="865191" y="3670544"/>
                  <a:pt x="864429" y="3649555"/>
                  <a:pt x="866333" y="3628959"/>
                </a:cubicBezTo>
                <a:cubicBezTo>
                  <a:pt x="868619" y="3602478"/>
                  <a:pt x="874715" y="3576391"/>
                  <a:pt x="874715" y="3550106"/>
                </a:cubicBezTo>
                <a:lnTo>
                  <a:pt x="871487" y="3524252"/>
                </a:lnTo>
                <a:lnTo>
                  <a:pt x="871488" y="3524252"/>
                </a:lnTo>
                <a:lnTo>
                  <a:pt x="870763" y="3518451"/>
                </a:lnTo>
                <a:cubicBezTo>
                  <a:pt x="868573" y="3507933"/>
                  <a:pt x="865953" y="3497439"/>
                  <a:pt x="864238" y="3486946"/>
                </a:cubicBezTo>
                <a:cubicBezTo>
                  <a:pt x="859476" y="3457327"/>
                  <a:pt x="860810" y="3424765"/>
                  <a:pt x="848618" y="3398677"/>
                </a:cubicBezTo>
                <a:lnTo>
                  <a:pt x="837595" y="3365728"/>
                </a:lnTo>
                <a:lnTo>
                  <a:pt x="834829" y="3357461"/>
                </a:lnTo>
                <a:close/>
                <a:moveTo>
                  <a:pt x="513783" y="0"/>
                </a:moveTo>
                <a:lnTo>
                  <a:pt x="72334" y="0"/>
                </a:lnTo>
                <a:lnTo>
                  <a:pt x="75447" y="27991"/>
                </a:lnTo>
                <a:cubicBezTo>
                  <a:pt x="80828" y="63323"/>
                  <a:pt x="87734" y="98434"/>
                  <a:pt x="88115" y="134133"/>
                </a:cubicBezTo>
                <a:cubicBezTo>
                  <a:pt x="88495" y="166498"/>
                  <a:pt x="94591" y="198471"/>
                  <a:pt x="62778" y="221224"/>
                </a:cubicBezTo>
                <a:cubicBezTo>
                  <a:pt x="58586" y="224165"/>
                  <a:pt x="60872" y="238486"/>
                  <a:pt x="62206" y="247312"/>
                </a:cubicBezTo>
                <a:cubicBezTo>
                  <a:pt x="65065" y="266927"/>
                  <a:pt x="72303" y="286346"/>
                  <a:pt x="72113" y="305764"/>
                </a:cubicBezTo>
                <a:cubicBezTo>
                  <a:pt x="71923" y="345976"/>
                  <a:pt x="68875" y="386383"/>
                  <a:pt x="65445" y="426397"/>
                </a:cubicBezTo>
                <a:cubicBezTo>
                  <a:pt x="64111" y="441500"/>
                  <a:pt x="58968" y="456017"/>
                  <a:pt x="55348" y="470924"/>
                </a:cubicBezTo>
                <a:cubicBezTo>
                  <a:pt x="53252" y="479162"/>
                  <a:pt x="47728" y="487990"/>
                  <a:pt x="48870" y="495638"/>
                </a:cubicBezTo>
                <a:cubicBezTo>
                  <a:pt x="55538" y="539970"/>
                  <a:pt x="39156" y="580573"/>
                  <a:pt x="30963" y="622548"/>
                </a:cubicBezTo>
                <a:cubicBezTo>
                  <a:pt x="27153" y="641968"/>
                  <a:pt x="18009" y="660210"/>
                  <a:pt x="11723" y="679040"/>
                </a:cubicBezTo>
                <a:cubicBezTo>
                  <a:pt x="10007" y="683943"/>
                  <a:pt x="8483" y="689436"/>
                  <a:pt x="8865" y="694341"/>
                </a:cubicBezTo>
                <a:cubicBezTo>
                  <a:pt x="11151" y="722389"/>
                  <a:pt x="14389" y="750244"/>
                  <a:pt x="16865" y="778095"/>
                </a:cubicBezTo>
                <a:cubicBezTo>
                  <a:pt x="19151" y="803401"/>
                  <a:pt x="19913" y="828900"/>
                  <a:pt x="47918" y="840866"/>
                </a:cubicBezTo>
                <a:cubicBezTo>
                  <a:pt x="52300" y="842633"/>
                  <a:pt x="55538" y="848516"/>
                  <a:pt x="58396" y="853028"/>
                </a:cubicBezTo>
                <a:cubicBezTo>
                  <a:pt x="102404" y="922662"/>
                  <a:pt x="101260" y="959929"/>
                  <a:pt x="54776" y="1027995"/>
                </a:cubicBezTo>
                <a:cubicBezTo>
                  <a:pt x="50014" y="1035056"/>
                  <a:pt x="46584" y="1050159"/>
                  <a:pt x="50394" y="1054866"/>
                </a:cubicBezTo>
                <a:cubicBezTo>
                  <a:pt x="82019" y="1094882"/>
                  <a:pt x="78589" y="1138623"/>
                  <a:pt x="68683" y="1184720"/>
                </a:cubicBezTo>
                <a:cubicBezTo>
                  <a:pt x="66017" y="1196684"/>
                  <a:pt x="66017" y="1213555"/>
                  <a:pt x="72303" y="1222576"/>
                </a:cubicBezTo>
                <a:cubicBezTo>
                  <a:pt x="101450" y="1265534"/>
                  <a:pt x="97260" y="1311630"/>
                  <a:pt x="88687" y="1358313"/>
                </a:cubicBezTo>
                <a:cubicBezTo>
                  <a:pt x="87353" y="1365570"/>
                  <a:pt x="80113" y="1374398"/>
                  <a:pt x="73447" y="1377535"/>
                </a:cubicBezTo>
                <a:cubicBezTo>
                  <a:pt x="49824" y="1388716"/>
                  <a:pt x="41822" y="1409705"/>
                  <a:pt x="35153" y="1432851"/>
                </a:cubicBezTo>
                <a:cubicBezTo>
                  <a:pt x="24295" y="1469335"/>
                  <a:pt x="11531" y="1505229"/>
                  <a:pt x="1244" y="1541910"/>
                </a:cubicBezTo>
                <a:cubicBezTo>
                  <a:pt x="-1232" y="1550935"/>
                  <a:pt x="292" y="1562114"/>
                  <a:pt x="3149" y="1571529"/>
                </a:cubicBezTo>
                <a:cubicBezTo>
                  <a:pt x="12865" y="1603698"/>
                  <a:pt x="37250" y="1624098"/>
                  <a:pt x="59730" y="1646459"/>
                </a:cubicBezTo>
                <a:cubicBezTo>
                  <a:pt x="69637" y="1656267"/>
                  <a:pt x="76685" y="1669800"/>
                  <a:pt x="82399" y="1682944"/>
                </a:cubicBezTo>
                <a:cubicBezTo>
                  <a:pt x="97070" y="1717073"/>
                  <a:pt x="110214" y="1751988"/>
                  <a:pt x="124120" y="1786511"/>
                </a:cubicBezTo>
                <a:cubicBezTo>
                  <a:pt x="125454" y="1789845"/>
                  <a:pt x="128883" y="1792590"/>
                  <a:pt x="131741" y="1795142"/>
                </a:cubicBezTo>
                <a:cubicBezTo>
                  <a:pt x="161842" y="1820640"/>
                  <a:pt x="192131" y="1845943"/>
                  <a:pt x="222232" y="1871640"/>
                </a:cubicBezTo>
                <a:cubicBezTo>
                  <a:pt x="227946" y="1876543"/>
                  <a:pt x="232138" y="1883606"/>
                  <a:pt x="237662" y="1888901"/>
                </a:cubicBezTo>
                <a:cubicBezTo>
                  <a:pt x="245282" y="1896356"/>
                  <a:pt x="252523" y="1905771"/>
                  <a:pt x="261667" y="1909694"/>
                </a:cubicBezTo>
                <a:cubicBezTo>
                  <a:pt x="290432" y="1921855"/>
                  <a:pt x="302816" y="1945197"/>
                  <a:pt x="308150" y="1974618"/>
                </a:cubicBezTo>
                <a:cubicBezTo>
                  <a:pt x="313103" y="2001493"/>
                  <a:pt x="317295" y="2028365"/>
                  <a:pt x="323009" y="2055042"/>
                </a:cubicBezTo>
                <a:cubicBezTo>
                  <a:pt x="329867" y="2087602"/>
                  <a:pt x="337297" y="2119968"/>
                  <a:pt x="345680" y="2152137"/>
                </a:cubicBezTo>
                <a:cubicBezTo>
                  <a:pt x="349300" y="2166063"/>
                  <a:pt x="353490" y="2180774"/>
                  <a:pt x="360920" y="2192740"/>
                </a:cubicBezTo>
                <a:cubicBezTo>
                  <a:pt x="381495" y="2226281"/>
                  <a:pt x="395401" y="2262177"/>
                  <a:pt x="389877" y="2301603"/>
                </a:cubicBezTo>
                <a:cubicBezTo>
                  <a:pt x="385495" y="2333183"/>
                  <a:pt x="396735" y="2359664"/>
                  <a:pt x="414262" y="2379279"/>
                </a:cubicBezTo>
                <a:cubicBezTo>
                  <a:pt x="446077" y="2414980"/>
                  <a:pt x="438837" y="2453227"/>
                  <a:pt x="428551" y="2491281"/>
                </a:cubicBezTo>
                <a:cubicBezTo>
                  <a:pt x="423216" y="2510897"/>
                  <a:pt x="423978" y="2526980"/>
                  <a:pt x="429121" y="2545615"/>
                </a:cubicBezTo>
                <a:cubicBezTo>
                  <a:pt x="441123" y="2588768"/>
                  <a:pt x="473700" y="2617603"/>
                  <a:pt x="502275" y="2645455"/>
                </a:cubicBezTo>
                <a:cubicBezTo>
                  <a:pt x="526660" y="2669191"/>
                  <a:pt x="540376" y="2695868"/>
                  <a:pt x="550665" y="2725094"/>
                </a:cubicBezTo>
                <a:cubicBezTo>
                  <a:pt x="563809" y="2761970"/>
                  <a:pt x="558857" y="2791196"/>
                  <a:pt x="527232" y="2808850"/>
                </a:cubicBezTo>
                <a:cubicBezTo>
                  <a:pt x="518277" y="2813754"/>
                  <a:pt x="507799" y="2822385"/>
                  <a:pt x="505133" y="2831604"/>
                </a:cubicBezTo>
                <a:cubicBezTo>
                  <a:pt x="491799" y="2876129"/>
                  <a:pt x="472366" y="2921245"/>
                  <a:pt x="484178" y="2968910"/>
                </a:cubicBezTo>
                <a:cubicBezTo>
                  <a:pt x="500371" y="3034817"/>
                  <a:pt x="499419" y="3099154"/>
                  <a:pt x="483416" y="3165061"/>
                </a:cubicBezTo>
                <a:cubicBezTo>
                  <a:pt x="470462" y="3218512"/>
                  <a:pt x="457126" y="3271963"/>
                  <a:pt x="447744" y="3326101"/>
                </a:cubicBezTo>
                <a:lnTo>
                  <a:pt x="446756" y="3333750"/>
                </a:lnTo>
                <a:lnTo>
                  <a:pt x="834222" y="3333750"/>
                </a:lnTo>
                <a:lnTo>
                  <a:pt x="833756" y="3315508"/>
                </a:lnTo>
                <a:cubicBezTo>
                  <a:pt x="835090" y="3305897"/>
                  <a:pt x="843092" y="3293538"/>
                  <a:pt x="851283" y="3289224"/>
                </a:cubicBezTo>
                <a:cubicBezTo>
                  <a:pt x="869571" y="3279612"/>
                  <a:pt x="872811" y="3266470"/>
                  <a:pt x="866523" y="3248621"/>
                </a:cubicBezTo>
                <a:cubicBezTo>
                  <a:pt x="861189" y="3233124"/>
                  <a:pt x="858523" y="3214098"/>
                  <a:pt x="848234" y="3203506"/>
                </a:cubicBezTo>
                <a:cubicBezTo>
                  <a:pt x="819088" y="3173494"/>
                  <a:pt x="818135" y="3135244"/>
                  <a:pt x="810325" y="3097977"/>
                </a:cubicBezTo>
                <a:cubicBezTo>
                  <a:pt x="805561" y="3075225"/>
                  <a:pt x="805371" y="3054039"/>
                  <a:pt x="808609" y="3031285"/>
                </a:cubicBezTo>
                <a:cubicBezTo>
                  <a:pt x="815849" y="2981857"/>
                  <a:pt x="805561" y="2933799"/>
                  <a:pt x="792417" y="2886329"/>
                </a:cubicBezTo>
                <a:cubicBezTo>
                  <a:pt x="783654" y="2854945"/>
                  <a:pt x="778320" y="2822776"/>
                  <a:pt x="769366" y="2791590"/>
                </a:cubicBezTo>
                <a:cubicBezTo>
                  <a:pt x="762508" y="2768247"/>
                  <a:pt x="754315" y="2744906"/>
                  <a:pt x="743267" y="2723527"/>
                </a:cubicBezTo>
                <a:cubicBezTo>
                  <a:pt x="727072" y="2692532"/>
                  <a:pt x="702688" y="2665466"/>
                  <a:pt x="709166" y="2626038"/>
                </a:cubicBezTo>
                <a:cubicBezTo>
                  <a:pt x="714880" y="2591317"/>
                  <a:pt x="702880" y="2559935"/>
                  <a:pt x="691449" y="2528158"/>
                </a:cubicBezTo>
                <a:cubicBezTo>
                  <a:pt x="683067" y="2504816"/>
                  <a:pt x="674493" y="2481477"/>
                  <a:pt x="669159" y="2457348"/>
                </a:cubicBezTo>
                <a:cubicBezTo>
                  <a:pt x="662872" y="2428709"/>
                  <a:pt x="665540" y="2396344"/>
                  <a:pt x="653918" y="2370844"/>
                </a:cubicBezTo>
                <a:cubicBezTo>
                  <a:pt x="641726" y="2344167"/>
                  <a:pt x="649918" y="2322005"/>
                  <a:pt x="653348" y="2298269"/>
                </a:cubicBezTo>
                <a:cubicBezTo>
                  <a:pt x="658682" y="2260413"/>
                  <a:pt x="668589" y="2222749"/>
                  <a:pt x="656014" y="2184501"/>
                </a:cubicBezTo>
                <a:cubicBezTo>
                  <a:pt x="640774" y="2138014"/>
                  <a:pt x="624391" y="2091918"/>
                  <a:pt x="609913" y="2045235"/>
                </a:cubicBezTo>
                <a:cubicBezTo>
                  <a:pt x="604386" y="2027187"/>
                  <a:pt x="602100" y="2007771"/>
                  <a:pt x="599624" y="1988939"/>
                </a:cubicBezTo>
                <a:cubicBezTo>
                  <a:pt x="597528" y="1971091"/>
                  <a:pt x="602862" y="1949711"/>
                  <a:pt x="594862" y="1935977"/>
                </a:cubicBezTo>
                <a:cubicBezTo>
                  <a:pt x="574287" y="1900670"/>
                  <a:pt x="564191" y="1864385"/>
                  <a:pt x="564191" y="1823583"/>
                </a:cubicBezTo>
                <a:cubicBezTo>
                  <a:pt x="564191" y="1808282"/>
                  <a:pt x="555617" y="1793374"/>
                  <a:pt x="554093" y="1777881"/>
                </a:cubicBezTo>
                <a:cubicBezTo>
                  <a:pt x="552189" y="1756694"/>
                  <a:pt x="547044" y="1732372"/>
                  <a:pt x="554285" y="1713934"/>
                </a:cubicBezTo>
                <a:cubicBezTo>
                  <a:pt x="571429" y="1670585"/>
                  <a:pt x="557141" y="1635476"/>
                  <a:pt x="540186" y="1597617"/>
                </a:cubicBezTo>
                <a:cubicBezTo>
                  <a:pt x="523422" y="1560348"/>
                  <a:pt x="510087" y="1521118"/>
                  <a:pt x="499037" y="1481495"/>
                </a:cubicBezTo>
                <a:cubicBezTo>
                  <a:pt x="495037" y="1466588"/>
                  <a:pt x="501705" y="1448740"/>
                  <a:pt x="503037" y="1432262"/>
                </a:cubicBezTo>
                <a:cubicBezTo>
                  <a:pt x="503419" y="1426376"/>
                  <a:pt x="503991" y="1419903"/>
                  <a:pt x="502085" y="1414609"/>
                </a:cubicBezTo>
                <a:cubicBezTo>
                  <a:pt x="483796" y="1363414"/>
                  <a:pt x="469890" y="1311432"/>
                  <a:pt x="479414" y="1255923"/>
                </a:cubicBezTo>
                <a:cubicBezTo>
                  <a:pt x="480368" y="1250824"/>
                  <a:pt x="478272" y="1245135"/>
                  <a:pt x="476938" y="1240034"/>
                </a:cubicBezTo>
                <a:cubicBezTo>
                  <a:pt x="470080" y="1215122"/>
                  <a:pt x="459222" y="1190799"/>
                  <a:pt x="456745" y="1165498"/>
                </a:cubicBezTo>
                <a:cubicBezTo>
                  <a:pt x="450649" y="1103121"/>
                  <a:pt x="448171" y="1040355"/>
                  <a:pt x="444171" y="977582"/>
                </a:cubicBezTo>
                <a:cubicBezTo>
                  <a:pt x="443981" y="973659"/>
                  <a:pt x="443981" y="969541"/>
                  <a:pt x="442647" y="966011"/>
                </a:cubicBezTo>
                <a:cubicBezTo>
                  <a:pt x="434455" y="942864"/>
                  <a:pt x="437123" y="922662"/>
                  <a:pt x="452743" y="903045"/>
                </a:cubicBezTo>
                <a:cubicBezTo>
                  <a:pt x="459602" y="894414"/>
                  <a:pt x="463222" y="882645"/>
                  <a:pt x="467032" y="871859"/>
                </a:cubicBezTo>
                <a:cubicBezTo>
                  <a:pt x="472748" y="855968"/>
                  <a:pt x="478272" y="839689"/>
                  <a:pt x="481892" y="823213"/>
                </a:cubicBezTo>
                <a:cubicBezTo>
                  <a:pt x="485320" y="806930"/>
                  <a:pt x="490083" y="789474"/>
                  <a:pt x="487416" y="773781"/>
                </a:cubicBezTo>
                <a:cubicBezTo>
                  <a:pt x="482654" y="745535"/>
                  <a:pt x="471986" y="718661"/>
                  <a:pt x="464936" y="690809"/>
                </a:cubicBezTo>
                <a:cubicBezTo>
                  <a:pt x="462460" y="681198"/>
                  <a:pt x="462842" y="670605"/>
                  <a:pt x="462650" y="660603"/>
                </a:cubicBezTo>
                <a:cubicBezTo>
                  <a:pt x="462080" y="637652"/>
                  <a:pt x="467604" y="614113"/>
                  <a:pt x="451791" y="593322"/>
                </a:cubicBezTo>
                <a:cubicBezTo>
                  <a:pt x="436933" y="574101"/>
                  <a:pt x="441313" y="554679"/>
                  <a:pt x="452553" y="534478"/>
                </a:cubicBezTo>
                <a:cubicBezTo>
                  <a:pt x="460556" y="519961"/>
                  <a:pt x="466842" y="503486"/>
                  <a:pt x="469890" y="487205"/>
                </a:cubicBezTo>
                <a:cubicBezTo>
                  <a:pt x="474080" y="464843"/>
                  <a:pt x="475796" y="442679"/>
                  <a:pt x="473318" y="418552"/>
                </a:cubicBezTo>
                <a:cubicBezTo>
                  <a:pt x="471604" y="401485"/>
                  <a:pt x="470842" y="387559"/>
                  <a:pt x="460746" y="374220"/>
                </a:cubicBezTo>
                <a:cubicBezTo>
                  <a:pt x="459222" y="372064"/>
                  <a:pt x="458840" y="368141"/>
                  <a:pt x="459032" y="365198"/>
                </a:cubicBezTo>
                <a:cubicBezTo>
                  <a:pt x="462270" y="326557"/>
                  <a:pt x="460556" y="288308"/>
                  <a:pt x="458267" y="249272"/>
                </a:cubicBezTo>
                <a:cubicBezTo>
                  <a:pt x="455221" y="199649"/>
                  <a:pt x="464174" y="147470"/>
                  <a:pt x="496179" y="104514"/>
                </a:cubicBezTo>
                <a:cubicBezTo>
                  <a:pt x="500943" y="98237"/>
                  <a:pt x="503037" y="88822"/>
                  <a:pt x="504181" y="80583"/>
                </a:cubicBezTo>
                <a:close/>
              </a:path>
            </a:pathLst>
          </a:custGeom>
          <a:blipFill dpi="0" rotWithShape="1">
            <a:blip r:embed="rId4">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1561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60DB02BD-FF61-4042-BC21-4EFF543EC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4688907-C4EA-4875-9210-819B187F6656}"/>
              </a:ext>
            </a:extLst>
          </p:cNvPr>
          <p:cNvSpPr>
            <a:spLocks noGrp="1"/>
          </p:cNvSpPr>
          <p:nvPr>
            <p:ph type="title"/>
          </p:nvPr>
        </p:nvSpPr>
        <p:spPr>
          <a:xfrm>
            <a:off x="577728" y="598520"/>
            <a:ext cx="5137694" cy="749300"/>
          </a:xfrm>
        </p:spPr>
        <p:txBody>
          <a:bodyPr anchor="b">
            <a:noAutofit/>
          </a:bodyPr>
          <a:lstStyle/>
          <a:p>
            <a:r>
              <a:rPr lang="nl-NL" sz="5400" dirty="0"/>
              <a:t>Veel tepelmuis</a:t>
            </a:r>
          </a:p>
        </p:txBody>
      </p:sp>
      <p:pic>
        <p:nvPicPr>
          <p:cNvPr id="2050" name="Picture 2" descr="Veeltepelmuis €3,50">
            <a:extLst>
              <a:ext uri="{FF2B5EF4-FFF2-40B4-BE49-F238E27FC236}">
                <a16:creationId xmlns:a16="http://schemas.microsoft.com/office/drawing/2014/main" id="{B7F355D0-0609-4B7B-AF66-5C611F19D8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270" r="-2" b="11383"/>
          <a:stretch/>
        </p:blipFill>
        <p:spPr bwMode="auto">
          <a:xfrm>
            <a:off x="5975896" y="-1"/>
            <a:ext cx="6216104" cy="3333750"/>
          </a:xfrm>
          <a:custGeom>
            <a:avLst/>
            <a:gdLst/>
            <a:ahLst/>
            <a:cxnLst/>
            <a:rect l="l" t="t" r="r" b="b"/>
            <a:pathLst>
              <a:path w="6216104" h="3333750">
                <a:moveTo>
                  <a:pt x="485126" y="0"/>
                </a:moveTo>
                <a:lnTo>
                  <a:pt x="6216104" y="0"/>
                </a:lnTo>
                <a:lnTo>
                  <a:pt x="6216104" y="3333750"/>
                </a:lnTo>
                <a:lnTo>
                  <a:pt x="110704" y="3333750"/>
                </a:lnTo>
                <a:lnTo>
                  <a:pt x="109716" y="3326101"/>
                </a:lnTo>
                <a:cubicBezTo>
                  <a:pt x="100334" y="3271963"/>
                  <a:pt x="86998" y="3218512"/>
                  <a:pt x="74044" y="3165061"/>
                </a:cubicBezTo>
                <a:cubicBezTo>
                  <a:pt x="58041" y="3099154"/>
                  <a:pt x="57089" y="3034817"/>
                  <a:pt x="73282" y="2968910"/>
                </a:cubicBezTo>
                <a:cubicBezTo>
                  <a:pt x="85094" y="2921245"/>
                  <a:pt x="65661" y="2876129"/>
                  <a:pt x="52327" y="2831604"/>
                </a:cubicBezTo>
                <a:cubicBezTo>
                  <a:pt x="49661" y="2822385"/>
                  <a:pt x="39183" y="2813754"/>
                  <a:pt x="30228" y="2808850"/>
                </a:cubicBezTo>
                <a:cubicBezTo>
                  <a:pt x="-1397" y="2791196"/>
                  <a:pt x="-6349" y="2761970"/>
                  <a:pt x="6795" y="2725094"/>
                </a:cubicBezTo>
                <a:cubicBezTo>
                  <a:pt x="17084" y="2695868"/>
                  <a:pt x="30800" y="2669191"/>
                  <a:pt x="55185" y="2645455"/>
                </a:cubicBezTo>
                <a:cubicBezTo>
                  <a:pt x="83760" y="2617603"/>
                  <a:pt x="116337" y="2588768"/>
                  <a:pt x="128339" y="2545615"/>
                </a:cubicBezTo>
                <a:cubicBezTo>
                  <a:pt x="133482" y="2526980"/>
                  <a:pt x="134244" y="2510897"/>
                  <a:pt x="128909" y="2491281"/>
                </a:cubicBezTo>
                <a:cubicBezTo>
                  <a:pt x="118623" y="2453227"/>
                  <a:pt x="111383" y="2414980"/>
                  <a:pt x="143198" y="2379279"/>
                </a:cubicBezTo>
                <a:cubicBezTo>
                  <a:pt x="160725" y="2359664"/>
                  <a:pt x="171965" y="2333183"/>
                  <a:pt x="167583" y="2301603"/>
                </a:cubicBezTo>
                <a:cubicBezTo>
                  <a:pt x="162059" y="2262177"/>
                  <a:pt x="175965" y="2226281"/>
                  <a:pt x="196540" y="2192740"/>
                </a:cubicBezTo>
                <a:cubicBezTo>
                  <a:pt x="203970" y="2180774"/>
                  <a:pt x="208160" y="2166063"/>
                  <a:pt x="211780" y="2152137"/>
                </a:cubicBezTo>
                <a:cubicBezTo>
                  <a:pt x="220163" y="2119968"/>
                  <a:pt x="227593" y="2087602"/>
                  <a:pt x="234451" y="2055042"/>
                </a:cubicBezTo>
                <a:cubicBezTo>
                  <a:pt x="240165" y="2028365"/>
                  <a:pt x="244357" y="2001493"/>
                  <a:pt x="249310" y="1974618"/>
                </a:cubicBezTo>
                <a:cubicBezTo>
                  <a:pt x="254644" y="1945197"/>
                  <a:pt x="267028" y="1921855"/>
                  <a:pt x="295793" y="1909694"/>
                </a:cubicBezTo>
                <a:cubicBezTo>
                  <a:pt x="304937" y="1905771"/>
                  <a:pt x="312178" y="1896356"/>
                  <a:pt x="319798" y="1888901"/>
                </a:cubicBezTo>
                <a:cubicBezTo>
                  <a:pt x="325322" y="1883606"/>
                  <a:pt x="329514" y="1876543"/>
                  <a:pt x="335228" y="1871640"/>
                </a:cubicBezTo>
                <a:cubicBezTo>
                  <a:pt x="365329" y="1845943"/>
                  <a:pt x="395618" y="1820640"/>
                  <a:pt x="425719" y="1795142"/>
                </a:cubicBezTo>
                <a:cubicBezTo>
                  <a:pt x="428577" y="1792590"/>
                  <a:pt x="432006" y="1789845"/>
                  <a:pt x="433340" y="1786511"/>
                </a:cubicBezTo>
                <a:cubicBezTo>
                  <a:pt x="447246" y="1751988"/>
                  <a:pt x="460390" y="1717073"/>
                  <a:pt x="475061" y="1682944"/>
                </a:cubicBezTo>
                <a:cubicBezTo>
                  <a:pt x="480775" y="1669800"/>
                  <a:pt x="487823" y="1656267"/>
                  <a:pt x="497730" y="1646459"/>
                </a:cubicBezTo>
                <a:cubicBezTo>
                  <a:pt x="520210" y="1624098"/>
                  <a:pt x="544595" y="1603698"/>
                  <a:pt x="554311" y="1571529"/>
                </a:cubicBezTo>
                <a:cubicBezTo>
                  <a:pt x="557168" y="1562114"/>
                  <a:pt x="558692" y="1550935"/>
                  <a:pt x="556216" y="1541910"/>
                </a:cubicBezTo>
                <a:cubicBezTo>
                  <a:pt x="545929" y="1505229"/>
                  <a:pt x="533165" y="1469335"/>
                  <a:pt x="522307" y="1432851"/>
                </a:cubicBezTo>
                <a:cubicBezTo>
                  <a:pt x="515638" y="1409705"/>
                  <a:pt x="507636" y="1388716"/>
                  <a:pt x="484013" y="1377535"/>
                </a:cubicBezTo>
                <a:cubicBezTo>
                  <a:pt x="477347" y="1374398"/>
                  <a:pt x="470107" y="1365570"/>
                  <a:pt x="468773" y="1358313"/>
                </a:cubicBezTo>
                <a:cubicBezTo>
                  <a:pt x="460200" y="1311630"/>
                  <a:pt x="456010" y="1265534"/>
                  <a:pt x="485157" y="1222576"/>
                </a:cubicBezTo>
                <a:cubicBezTo>
                  <a:pt x="491443" y="1213555"/>
                  <a:pt x="491443" y="1196684"/>
                  <a:pt x="488777" y="1184720"/>
                </a:cubicBezTo>
                <a:cubicBezTo>
                  <a:pt x="478871" y="1138623"/>
                  <a:pt x="475441" y="1094882"/>
                  <a:pt x="507066" y="1054866"/>
                </a:cubicBezTo>
                <a:cubicBezTo>
                  <a:pt x="510876" y="1050159"/>
                  <a:pt x="507446" y="1035056"/>
                  <a:pt x="502684" y="1027995"/>
                </a:cubicBezTo>
                <a:cubicBezTo>
                  <a:pt x="456200" y="959929"/>
                  <a:pt x="455056" y="922662"/>
                  <a:pt x="499064" y="853028"/>
                </a:cubicBezTo>
                <a:cubicBezTo>
                  <a:pt x="501922" y="848516"/>
                  <a:pt x="505160" y="842633"/>
                  <a:pt x="509542" y="840866"/>
                </a:cubicBezTo>
                <a:cubicBezTo>
                  <a:pt x="537547" y="828900"/>
                  <a:pt x="538309" y="803401"/>
                  <a:pt x="540595" y="778095"/>
                </a:cubicBezTo>
                <a:cubicBezTo>
                  <a:pt x="543071" y="750244"/>
                  <a:pt x="546309" y="722389"/>
                  <a:pt x="548595" y="694341"/>
                </a:cubicBezTo>
                <a:cubicBezTo>
                  <a:pt x="548977" y="689436"/>
                  <a:pt x="547453" y="683943"/>
                  <a:pt x="545737" y="679040"/>
                </a:cubicBezTo>
                <a:cubicBezTo>
                  <a:pt x="539451" y="660210"/>
                  <a:pt x="530307" y="641968"/>
                  <a:pt x="526497" y="622548"/>
                </a:cubicBezTo>
                <a:cubicBezTo>
                  <a:pt x="518304" y="580573"/>
                  <a:pt x="501922" y="539970"/>
                  <a:pt x="508590" y="495638"/>
                </a:cubicBezTo>
                <a:cubicBezTo>
                  <a:pt x="509732" y="487990"/>
                  <a:pt x="504208" y="479162"/>
                  <a:pt x="502112" y="470924"/>
                </a:cubicBezTo>
                <a:cubicBezTo>
                  <a:pt x="498492" y="456017"/>
                  <a:pt x="493349" y="441500"/>
                  <a:pt x="492015" y="426397"/>
                </a:cubicBezTo>
                <a:cubicBezTo>
                  <a:pt x="488585" y="386383"/>
                  <a:pt x="485537" y="345976"/>
                  <a:pt x="485347" y="305764"/>
                </a:cubicBezTo>
                <a:cubicBezTo>
                  <a:pt x="485157" y="286346"/>
                  <a:pt x="492395" y="266927"/>
                  <a:pt x="495254" y="247312"/>
                </a:cubicBezTo>
                <a:cubicBezTo>
                  <a:pt x="496588" y="238486"/>
                  <a:pt x="498874" y="224165"/>
                  <a:pt x="494682" y="221224"/>
                </a:cubicBezTo>
                <a:cubicBezTo>
                  <a:pt x="462869" y="198471"/>
                  <a:pt x="468965" y="166498"/>
                  <a:pt x="469345" y="134133"/>
                </a:cubicBezTo>
                <a:cubicBezTo>
                  <a:pt x="469726" y="98433"/>
                  <a:pt x="476632" y="63322"/>
                  <a:pt x="482013" y="27991"/>
                </a:cubicBezTo>
                <a:close/>
              </a:path>
            </a:pathLst>
          </a:cu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C9084849-4975-4E0F-B931-E998800134A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5910" r="1" b="5522"/>
          <a:stretch/>
        </p:blipFill>
        <p:spPr bwMode="auto">
          <a:xfrm>
            <a:off x="5840060" y="3524252"/>
            <a:ext cx="6351941" cy="3333749"/>
          </a:xfrm>
          <a:custGeom>
            <a:avLst/>
            <a:gdLst/>
            <a:ahLst/>
            <a:cxnLst/>
            <a:rect l="l" t="t" r="r" b="b"/>
            <a:pathLst>
              <a:path w="6351941" h="3333749">
                <a:moveTo>
                  <a:pt x="265966" y="0"/>
                </a:moveTo>
                <a:lnTo>
                  <a:pt x="6351941" y="0"/>
                </a:lnTo>
                <a:lnTo>
                  <a:pt x="6351941" y="3333749"/>
                </a:lnTo>
                <a:lnTo>
                  <a:pt x="137148" y="3333749"/>
                </a:lnTo>
                <a:lnTo>
                  <a:pt x="144347" y="3316486"/>
                </a:lnTo>
                <a:cubicBezTo>
                  <a:pt x="160922" y="3289026"/>
                  <a:pt x="164922" y="3262741"/>
                  <a:pt x="143585" y="3234104"/>
                </a:cubicBezTo>
                <a:cubicBezTo>
                  <a:pt x="128917" y="3214682"/>
                  <a:pt x="136157" y="3176434"/>
                  <a:pt x="153112" y="3157998"/>
                </a:cubicBezTo>
                <a:cubicBezTo>
                  <a:pt x="159208" y="3151327"/>
                  <a:pt x="165304" y="3144461"/>
                  <a:pt x="175591" y="3133281"/>
                </a:cubicBezTo>
                <a:cubicBezTo>
                  <a:pt x="128917" y="3113077"/>
                  <a:pt x="124727" y="3070513"/>
                  <a:pt x="115201" y="3029515"/>
                </a:cubicBezTo>
                <a:cubicBezTo>
                  <a:pt x="109296" y="3004411"/>
                  <a:pt x="85292" y="2998329"/>
                  <a:pt x="63193" y="2993621"/>
                </a:cubicBezTo>
                <a:cubicBezTo>
                  <a:pt x="23377" y="2985382"/>
                  <a:pt x="5851" y="2965571"/>
                  <a:pt x="9089" y="2924183"/>
                </a:cubicBezTo>
                <a:cubicBezTo>
                  <a:pt x="12709" y="2878480"/>
                  <a:pt x="18995" y="2832778"/>
                  <a:pt x="26426" y="2787466"/>
                </a:cubicBezTo>
                <a:cubicBezTo>
                  <a:pt x="31188" y="2758830"/>
                  <a:pt x="42808" y="2732938"/>
                  <a:pt x="65097" y="2712144"/>
                </a:cubicBezTo>
                <a:cubicBezTo>
                  <a:pt x="86816" y="2691942"/>
                  <a:pt x="84339" y="2687234"/>
                  <a:pt x="67003" y="2663892"/>
                </a:cubicBezTo>
                <a:cubicBezTo>
                  <a:pt x="46808" y="2636627"/>
                  <a:pt x="28140" y="2608381"/>
                  <a:pt x="10803" y="2579155"/>
                </a:cubicBezTo>
                <a:cubicBezTo>
                  <a:pt x="5279" y="2569935"/>
                  <a:pt x="5469" y="2556597"/>
                  <a:pt x="4327" y="2545024"/>
                </a:cubicBezTo>
                <a:cubicBezTo>
                  <a:pt x="2231" y="2525408"/>
                  <a:pt x="-1579" y="2505204"/>
                  <a:pt x="707" y="2485983"/>
                </a:cubicBezTo>
                <a:cubicBezTo>
                  <a:pt x="2993" y="2467545"/>
                  <a:pt x="10803" y="2449301"/>
                  <a:pt x="18613" y="2432238"/>
                </a:cubicBezTo>
                <a:cubicBezTo>
                  <a:pt x="40522" y="2384573"/>
                  <a:pt x="67765" y="2340831"/>
                  <a:pt x="107008" y="2305719"/>
                </a:cubicBezTo>
                <a:cubicBezTo>
                  <a:pt x="112152" y="2301210"/>
                  <a:pt x="114058" y="2292185"/>
                  <a:pt x="115773" y="2284730"/>
                </a:cubicBezTo>
                <a:cubicBezTo>
                  <a:pt x="118631" y="2272570"/>
                  <a:pt x="121297" y="2260016"/>
                  <a:pt x="121679" y="2247659"/>
                </a:cubicBezTo>
                <a:cubicBezTo>
                  <a:pt x="123583" y="2187637"/>
                  <a:pt x="150254" y="2140561"/>
                  <a:pt x="192927" y="2101722"/>
                </a:cubicBezTo>
                <a:cubicBezTo>
                  <a:pt x="205120" y="2090542"/>
                  <a:pt x="206454" y="2081912"/>
                  <a:pt x="192355" y="2069749"/>
                </a:cubicBezTo>
                <a:cubicBezTo>
                  <a:pt x="175973" y="2055628"/>
                  <a:pt x="182449" y="2035424"/>
                  <a:pt x="186259" y="2017180"/>
                </a:cubicBezTo>
                <a:cubicBezTo>
                  <a:pt x="190069" y="1998352"/>
                  <a:pt x="194071" y="1979324"/>
                  <a:pt x="197881" y="1960494"/>
                </a:cubicBezTo>
                <a:cubicBezTo>
                  <a:pt x="200547" y="1946568"/>
                  <a:pt x="202833" y="1932837"/>
                  <a:pt x="206072" y="1919105"/>
                </a:cubicBezTo>
                <a:cubicBezTo>
                  <a:pt x="216170" y="1876345"/>
                  <a:pt x="213122" y="1837900"/>
                  <a:pt x="182069" y="1803181"/>
                </a:cubicBezTo>
                <a:cubicBezTo>
                  <a:pt x="158256" y="1776701"/>
                  <a:pt x="151206" y="1742767"/>
                  <a:pt x="158446" y="1706674"/>
                </a:cubicBezTo>
                <a:cubicBezTo>
                  <a:pt x="159398" y="1702163"/>
                  <a:pt x="163208" y="1696475"/>
                  <a:pt x="161684" y="1693337"/>
                </a:cubicBezTo>
                <a:cubicBezTo>
                  <a:pt x="139395" y="1646064"/>
                  <a:pt x="178641" y="1608599"/>
                  <a:pt x="181117" y="1565053"/>
                </a:cubicBezTo>
                <a:cubicBezTo>
                  <a:pt x="182259" y="1545831"/>
                  <a:pt x="196357" y="1526215"/>
                  <a:pt x="207596" y="1508955"/>
                </a:cubicBezTo>
                <a:cubicBezTo>
                  <a:pt x="223028" y="1485218"/>
                  <a:pt x="237887" y="1464034"/>
                  <a:pt x="231028" y="1431867"/>
                </a:cubicBezTo>
                <a:cubicBezTo>
                  <a:pt x="223980" y="1399698"/>
                  <a:pt x="236935" y="1370275"/>
                  <a:pt x="259033" y="1346148"/>
                </a:cubicBezTo>
                <a:cubicBezTo>
                  <a:pt x="275798" y="1327711"/>
                  <a:pt x="277322" y="1307506"/>
                  <a:pt x="272560" y="1283184"/>
                </a:cubicBezTo>
                <a:cubicBezTo>
                  <a:pt x="266654" y="1252781"/>
                  <a:pt x="266272" y="1221201"/>
                  <a:pt x="262653" y="1190406"/>
                </a:cubicBezTo>
                <a:cubicBezTo>
                  <a:pt x="261891" y="1183735"/>
                  <a:pt x="259223" y="1175302"/>
                  <a:pt x="254651" y="1171377"/>
                </a:cubicBezTo>
                <a:cubicBezTo>
                  <a:pt x="197881" y="1123320"/>
                  <a:pt x="197309" y="1055649"/>
                  <a:pt x="194641" y="988957"/>
                </a:cubicBezTo>
                <a:cubicBezTo>
                  <a:pt x="192927" y="948552"/>
                  <a:pt x="192927" y="907947"/>
                  <a:pt x="193879" y="867344"/>
                </a:cubicBezTo>
                <a:cubicBezTo>
                  <a:pt x="194071" y="853613"/>
                  <a:pt x="197119" y="839098"/>
                  <a:pt x="202833" y="826936"/>
                </a:cubicBezTo>
                <a:cubicBezTo>
                  <a:pt x="214836" y="801633"/>
                  <a:pt x="230456" y="778292"/>
                  <a:pt x="242649" y="753182"/>
                </a:cubicBezTo>
                <a:cubicBezTo>
                  <a:pt x="247413" y="743770"/>
                  <a:pt x="247603" y="731608"/>
                  <a:pt x="248365" y="720622"/>
                </a:cubicBezTo>
                <a:cubicBezTo>
                  <a:pt x="249889" y="701204"/>
                  <a:pt x="245317" y="679628"/>
                  <a:pt x="252175" y="662955"/>
                </a:cubicBezTo>
                <a:cubicBezTo>
                  <a:pt x="269892" y="619604"/>
                  <a:pt x="265892" y="579001"/>
                  <a:pt x="248365" y="537809"/>
                </a:cubicBezTo>
                <a:cubicBezTo>
                  <a:pt x="223790" y="480140"/>
                  <a:pt x="225694" y="425612"/>
                  <a:pt x="264557" y="374612"/>
                </a:cubicBezTo>
                <a:cubicBezTo>
                  <a:pt x="282084" y="351663"/>
                  <a:pt x="273702" y="329301"/>
                  <a:pt x="259605" y="309883"/>
                </a:cubicBezTo>
                <a:cubicBezTo>
                  <a:pt x="243221" y="287521"/>
                  <a:pt x="239031" y="265748"/>
                  <a:pt x="251031" y="240054"/>
                </a:cubicBezTo>
                <a:cubicBezTo>
                  <a:pt x="253699" y="234363"/>
                  <a:pt x="252365" y="226322"/>
                  <a:pt x="251413" y="219652"/>
                </a:cubicBezTo>
                <a:lnTo>
                  <a:pt x="250057" y="200798"/>
                </a:lnTo>
                <a:lnTo>
                  <a:pt x="237709" y="199121"/>
                </a:lnTo>
                <a:cubicBezTo>
                  <a:pt x="208187" y="194887"/>
                  <a:pt x="178620" y="190893"/>
                  <a:pt x="148511" y="188488"/>
                </a:cubicBezTo>
                <a:lnTo>
                  <a:pt x="148495" y="188488"/>
                </a:lnTo>
                <a:lnTo>
                  <a:pt x="148510" y="188487"/>
                </a:lnTo>
                <a:cubicBezTo>
                  <a:pt x="178619" y="190892"/>
                  <a:pt x="208186" y="194886"/>
                  <a:pt x="237708" y="199120"/>
                </a:cubicBezTo>
                <a:lnTo>
                  <a:pt x="250056" y="200797"/>
                </a:lnTo>
                <a:lnTo>
                  <a:pt x="247364" y="163357"/>
                </a:lnTo>
                <a:cubicBezTo>
                  <a:pt x="248888" y="145164"/>
                  <a:pt x="255126" y="127854"/>
                  <a:pt x="271605" y="112358"/>
                </a:cubicBezTo>
                <a:cubicBezTo>
                  <a:pt x="278083" y="106276"/>
                  <a:pt x="280749" y="96076"/>
                  <a:pt x="285131" y="87837"/>
                </a:cubicBezTo>
                <a:cubicBezTo>
                  <a:pt x="303040" y="53315"/>
                  <a:pt x="301324" y="54688"/>
                  <a:pt x="279607" y="23893"/>
                </a:cubicBezTo>
                <a:close/>
              </a:path>
            </a:pathLst>
          </a:custGeom>
          <a:noFill/>
          <a:extLst>
            <a:ext uri="{909E8E84-426E-40DD-AFC4-6F175D3DCCD1}">
              <a14:hiddenFill xmlns:a14="http://schemas.microsoft.com/office/drawing/2010/main">
                <a:solidFill>
                  <a:srgbClr val="FFFFFF"/>
                </a:solidFill>
              </a14:hiddenFill>
            </a:ext>
          </a:extLst>
        </p:spPr>
      </p:pic>
      <p:sp>
        <p:nvSpPr>
          <p:cNvPr id="75" name="Freeform: Shape 74">
            <a:extLst>
              <a:ext uri="{FF2B5EF4-FFF2-40B4-BE49-F238E27FC236}">
                <a16:creationId xmlns:a16="http://schemas.microsoft.com/office/drawing/2014/main" id="{5811A85E-38EA-465A-84F9-6230CF743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658642" y="0"/>
            <a:ext cx="874715" cy="6858001"/>
          </a:xfrm>
          <a:custGeom>
            <a:avLst/>
            <a:gdLst>
              <a:gd name="connsiteX0" fmla="*/ 669467 w 874715"/>
              <a:gd name="connsiteY0" fmla="*/ 3720275 h 6858001"/>
              <a:gd name="connsiteX1" fmla="*/ 710453 w 874715"/>
              <a:gd name="connsiteY1" fmla="*/ 3726292 h 6858001"/>
              <a:gd name="connsiteX2" fmla="*/ 710455 w 874715"/>
              <a:gd name="connsiteY2" fmla="*/ 3726292 h 6858001"/>
              <a:gd name="connsiteX3" fmla="*/ 669465 w 874715"/>
              <a:gd name="connsiteY3" fmla="*/ 3720275 h 6858001"/>
              <a:gd name="connsiteX4" fmla="*/ 834223 w 874715"/>
              <a:gd name="connsiteY4" fmla="*/ 3333751 h 6858001"/>
              <a:gd name="connsiteX5" fmla="*/ 446757 w 874715"/>
              <a:gd name="connsiteY5" fmla="*/ 3333751 h 6858001"/>
              <a:gd name="connsiteX6" fmla="*/ 441229 w 874715"/>
              <a:gd name="connsiteY6" fmla="*/ 3376550 h 6858001"/>
              <a:gd name="connsiteX7" fmla="*/ 437178 w 874715"/>
              <a:gd name="connsiteY7" fmla="*/ 3407910 h 6858001"/>
              <a:gd name="connsiteX8" fmla="*/ 435790 w 874715"/>
              <a:gd name="connsiteY8" fmla="*/ 3491262 h 6858001"/>
              <a:gd name="connsiteX9" fmla="*/ 429384 w 874715"/>
              <a:gd name="connsiteY9" fmla="*/ 3520658 h 6858001"/>
              <a:gd name="connsiteX10" fmla="*/ 427332 w 874715"/>
              <a:gd name="connsiteY10" fmla="*/ 3524252 h 6858001"/>
              <a:gd name="connsiteX11" fmla="*/ 427331 w 874715"/>
              <a:gd name="connsiteY11" fmla="*/ 3524252 h 6858001"/>
              <a:gd name="connsiteX12" fmla="*/ 413690 w 874715"/>
              <a:gd name="connsiteY12" fmla="*/ 3548145 h 6858001"/>
              <a:gd name="connsiteX13" fmla="*/ 408166 w 874715"/>
              <a:gd name="connsiteY13" fmla="*/ 3612089 h 6858001"/>
              <a:gd name="connsiteX14" fmla="*/ 421692 w 874715"/>
              <a:gd name="connsiteY14" fmla="*/ 3636610 h 6858001"/>
              <a:gd name="connsiteX15" fmla="*/ 445933 w 874715"/>
              <a:gd name="connsiteY15" fmla="*/ 3687609 h 6858001"/>
              <a:gd name="connsiteX16" fmla="*/ 443241 w 874715"/>
              <a:gd name="connsiteY16" fmla="*/ 3725049 h 6858001"/>
              <a:gd name="connsiteX17" fmla="*/ 455589 w 874715"/>
              <a:gd name="connsiteY17" fmla="*/ 3723372 h 6858001"/>
              <a:gd name="connsiteX18" fmla="*/ 544787 w 874715"/>
              <a:gd name="connsiteY18" fmla="*/ 3712739 h 6858001"/>
              <a:gd name="connsiteX19" fmla="*/ 544802 w 874715"/>
              <a:gd name="connsiteY19" fmla="*/ 3712740 h 6858001"/>
              <a:gd name="connsiteX20" fmla="*/ 544786 w 874715"/>
              <a:gd name="connsiteY20" fmla="*/ 3712740 h 6858001"/>
              <a:gd name="connsiteX21" fmla="*/ 455588 w 874715"/>
              <a:gd name="connsiteY21" fmla="*/ 3723373 h 6858001"/>
              <a:gd name="connsiteX22" fmla="*/ 443240 w 874715"/>
              <a:gd name="connsiteY22" fmla="*/ 3725050 h 6858001"/>
              <a:gd name="connsiteX23" fmla="*/ 441884 w 874715"/>
              <a:gd name="connsiteY23" fmla="*/ 3743904 h 6858001"/>
              <a:gd name="connsiteX24" fmla="*/ 442266 w 874715"/>
              <a:gd name="connsiteY24" fmla="*/ 3764306 h 6858001"/>
              <a:gd name="connsiteX25" fmla="*/ 433692 w 874715"/>
              <a:gd name="connsiteY25" fmla="*/ 3834135 h 6858001"/>
              <a:gd name="connsiteX26" fmla="*/ 428740 w 874715"/>
              <a:gd name="connsiteY26" fmla="*/ 3898864 h 6858001"/>
              <a:gd name="connsiteX27" fmla="*/ 444932 w 874715"/>
              <a:gd name="connsiteY27" fmla="*/ 4062061 h 6858001"/>
              <a:gd name="connsiteX28" fmla="*/ 441122 w 874715"/>
              <a:gd name="connsiteY28" fmla="*/ 4187207 h 6858001"/>
              <a:gd name="connsiteX29" fmla="*/ 444932 w 874715"/>
              <a:gd name="connsiteY29" fmla="*/ 4244874 h 6858001"/>
              <a:gd name="connsiteX30" fmla="*/ 450648 w 874715"/>
              <a:gd name="connsiteY30" fmla="*/ 4277434 h 6858001"/>
              <a:gd name="connsiteX31" fmla="*/ 490464 w 874715"/>
              <a:gd name="connsiteY31" fmla="*/ 4351188 h 6858001"/>
              <a:gd name="connsiteX32" fmla="*/ 499418 w 874715"/>
              <a:gd name="connsiteY32" fmla="*/ 4391596 h 6858001"/>
              <a:gd name="connsiteX33" fmla="*/ 498656 w 874715"/>
              <a:gd name="connsiteY33" fmla="*/ 4513209 h 6858001"/>
              <a:gd name="connsiteX34" fmla="*/ 438646 w 874715"/>
              <a:gd name="connsiteY34" fmla="*/ 4695629 h 6858001"/>
              <a:gd name="connsiteX35" fmla="*/ 430644 w 874715"/>
              <a:gd name="connsiteY35" fmla="*/ 4714658 h 6858001"/>
              <a:gd name="connsiteX36" fmla="*/ 420737 w 874715"/>
              <a:gd name="connsiteY36" fmla="*/ 4807436 h 6858001"/>
              <a:gd name="connsiteX37" fmla="*/ 434264 w 874715"/>
              <a:gd name="connsiteY37" fmla="*/ 4870400 h 6858001"/>
              <a:gd name="connsiteX38" fmla="*/ 462269 w 874715"/>
              <a:gd name="connsiteY38" fmla="*/ 4956119 h 6858001"/>
              <a:gd name="connsiteX39" fmla="*/ 485701 w 874715"/>
              <a:gd name="connsiteY39" fmla="*/ 5033207 h 6858001"/>
              <a:gd name="connsiteX40" fmla="*/ 512180 w 874715"/>
              <a:gd name="connsiteY40" fmla="*/ 5089305 h 6858001"/>
              <a:gd name="connsiteX41" fmla="*/ 531613 w 874715"/>
              <a:gd name="connsiteY41" fmla="*/ 5217589 h 6858001"/>
              <a:gd name="connsiteX42" fmla="*/ 534851 w 874715"/>
              <a:gd name="connsiteY42" fmla="*/ 5230926 h 6858001"/>
              <a:gd name="connsiteX43" fmla="*/ 511228 w 874715"/>
              <a:gd name="connsiteY43" fmla="*/ 5327433 h 6858001"/>
              <a:gd name="connsiteX44" fmla="*/ 487225 w 874715"/>
              <a:gd name="connsiteY44" fmla="*/ 5443357 h 6858001"/>
              <a:gd name="connsiteX45" fmla="*/ 495416 w 874715"/>
              <a:gd name="connsiteY45" fmla="*/ 5484746 h 6858001"/>
              <a:gd name="connsiteX46" fmla="*/ 507038 w 874715"/>
              <a:gd name="connsiteY46" fmla="*/ 5541432 h 6858001"/>
              <a:gd name="connsiteX47" fmla="*/ 500942 w 874715"/>
              <a:gd name="connsiteY47" fmla="*/ 5594001 h 6858001"/>
              <a:gd name="connsiteX48" fmla="*/ 500370 w 874715"/>
              <a:gd name="connsiteY48" fmla="*/ 5625974 h 6858001"/>
              <a:gd name="connsiteX49" fmla="*/ 571618 w 874715"/>
              <a:gd name="connsiteY49" fmla="*/ 5771911 h 6858001"/>
              <a:gd name="connsiteX50" fmla="*/ 577524 w 874715"/>
              <a:gd name="connsiteY50" fmla="*/ 5808982 h 6858001"/>
              <a:gd name="connsiteX51" fmla="*/ 586289 w 874715"/>
              <a:gd name="connsiteY51" fmla="*/ 5829971 h 6858001"/>
              <a:gd name="connsiteX52" fmla="*/ 674684 w 874715"/>
              <a:gd name="connsiteY52" fmla="*/ 5956490 h 6858001"/>
              <a:gd name="connsiteX53" fmla="*/ 692590 w 874715"/>
              <a:gd name="connsiteY53" fmla="*/ 6010235 h 6858001"/>
              <a:gd name="connsiteX54" fmla="*/ 688970 w 874715"/>
              <a:gd name="connsiteY54" fmla="*/ 6069276 h 6858001"/>
              <a:gd name="connsiteX55" fmla="*/ 682494 w 874715"/>
              <a:gd name="connsiteY55" fmla="*/ 6103407 h 6858001"/>
              <a:gd name="connsiteX56" fmla="*/ 626294 w 874715"/>
              <a:gd name="connsiteY56" fmla="*/ 6188144 h 6858001"/>
              <a:gd name="connsiteX57" fmla="*/ 628200 w 874715"/>
              <a:gd name="connsiteY57" fmla="*/ 6236396 h 6858001"/>
              <a:gd name="connsiteX58" fmla="*/ 666871 w 874715"/>
              <a:gd name="connsiteY58" fmla="*/ 6311718 h 6858001"/>
              <a:gd name="connsiteX59" fmla="*/ 684208 w 874715"/>
              <a:gd name="connsiteY59" fmla="*/ 6448435 h 6858001"/>
              <a:gd name="connsiteX60" fmla="*/ 630104 w 874715"/>
              <a:gd name="connsiteY60" fmla="*/ 6517873 h 6858001"/>
              <a:gd name="connsiteX61" fmla="*/ 578096 w 874715"/>
              <a:gd name="connsiteY61" fmla="*/ 6553767 h 6858001"/>
              <a:gd name="connsiteX62" fmla="*/ 517706 w 874715"/>
              <a:gd name="connsiteY62" fmla="*/ 6657533 h 6858001"/>
              <a:gd name="connsiteX63" fmla="*/ 540185 w 874715"/>
              <a:gd name="connsiteY63" fmla="*/ 6682250 h 6858001"/>
              <a:gd name="connsiteX64" fmla="*/ 549712 w 874715"/>
              <a:gd name="connsiteY64" fmla="*/ 6758356 h 6858001"/>
              <a:gd name="connsiteX65" fmla="*/ 548950 w 874715"/>
              <a:gd name="connsiteY65" fmla="*/ 6840738 h 6858001"/>
              <a:gd name="connsiteX66" fmla="*/ 556149 w 874715"/>
              <a:gd name="connsiteY66" fmla="*/ 6858001 h 6858001"/>
              <a:gd name="connsiteX67" fmla="*/ 760427 w 874715"/>
              <a:gd name="connsiteY67" fmla="*/ 6858001 h 6858001"/>
              <a:gd name="connsiteX68" fmla="*/ 763269 w 874715"/>
              <a:gd name="connsiteY68" fmla="*/ 6846819 h 6858001"/>
              <a:gd name="connsiteX69" fmla="*/ 784795 w 874715"/>
              <a:gd name="connsiteY69" fmla="*/ 6678324 h 6858001"/>
              <a:gd name="connsiteX70" fmla="*/ 805560 w 874715"/>
              <a:gd name="connsiteY70" fmla="*/ 6504338 h 6858001"/>
              <a:gd name="connsiteX71" fmla="*/ 812418 w 874715"/>
              <a:gd name="connsiteY71" fmla="*/ 6408814 h 6858001"/>
              <a:gd name="connsiteX72" fmla="*/ 823279 w 874715"/>
              <a:gd name="connsiteY72" fmla="*/ 6325450 h 6858001"/>
              <a:gd name="connsiteX73" fmla="*/ 830137 w 874715"/>
              <a:gd name="connsiteY73" fmla="*/ 6252873 h 6858001"/>
              <a:gd name="connsiteX74" fmla="*/ 844043 w 874715"/>
              <a:gd name="connsiteY74" fmla="*/ 6137341 h 6858001"/>
              <a:gd name="connsiteX75" fmla="*/ 847663 w 874715"/>
              <a:gd name="connsiteY75" fmla="*/ 6089284 h 6858001"/>
              <a:gd name="connsiteX76" fmla="*/ 847471 w 874715"/>
              <a:gd name="connsiteY76" fmla="*/ 5975908 h 6858001"/>
              <a:gd name="connsiteX77" fmla="*/ 845567 w 874715"/>
              <a:gd name="connsiteY77" fmla="*/ 5936481 h 6858001"/>
              <a:gd name="connsiteX78" fmla="*/ 821945 w 874715"/>
              <a:gd name="connsiteY78" fmla="*/ 5860571 h 6858001"/>
              <a:gd name="connsiteX79" fmla="*/ 820231 w 874715"/>
              <a:gd name="connsiteY79" fmla="*/ 5851549 h 6858001"/>
              <a:gd name="connsiteX80" fmla="*/ 810894 w 874715"/>
              <a:gd name="connsiteY80" fmla="*/ 5801726 h 6858001"/>
              <a:gd name="connsiteX81" fmla="*/ 807846 w 874715"/>
              <a:gd name="connsiteY81" fmla="*/ 5774460 h 6858001"/>
              <a:gd name="connsiteX82" fmla="*/ 788415 w 874715"/>
              <a:gd name="connsiteY82" fmla="*/ 5670892 h 6858001"/>
              <a:gd name="connsiteX83" fmla="*/ 779271 w 874715"/>
              <a:gd name="connsiteY83" fmla="*/ 5611265 h 6858001"/>
              <a:gd name="connsiteX84" fmla="*/ 780605 w 874715"/>
              <a:gd name="connsiteY84" fmla="*/ 5563010 h 6858001"/>
              <a:gd name="connsiteX85" fmla="*/ 782319 w 874715"/>
              <a:gd name="connsiteY85" fmla="*/ 5478272 h 6858001"/>
              <a:gd name="connsiteX86" fmla="*/ 786701 w 874715"/>
              <a:gd name="connsiteY86" fmla="*/ 5451203 h 6858001"/>
              <a:gd name="connsiteX87" fmla="*/ 774127 w 874715"/>
              <a:gd name="connsiteY87" fmla="*/ 5328805 h 6858001"/>
              <a:gd name="connsiteX88" fmla="*/ 773175 w 874715"/>
              <a:gd name="connsiteY88" fmla="*/ 5258975 h 6858001"/>
              <a:gd name="connsiteX89" fmla="*/ 757552 w 874715"/>
              <a:gd name="connsiteY89" fmla="*/ 5180319 h 6858001"/>
              <a:gd name="connsiteX90" fmla="*/ 758314 w 874715"/>
              <a:gd name="connsiteY90" fmla="*/ 5157370 h 6858001"/>
              <a:gd name="connsiteX91" fmla="*/ 759649 w 874715"/>
              <a:gd name="connsiteY91" fmla="*/ 5131673 h 6858001"/>
              <a:gd name="connsiteX92" fmla="*/ 760793 w 874715"/>
              <a:gd name="connsiteY92" fmla="*/ 5052820 h 6858001"/>
              <a:gd name="connsiteX93" fmla="*/ 766507 w 874715"/>
              <a:gd name="connsiteY93" fmla="*/ 5004959 h 6858001"/>
              <a:gd name="connsiteX94" fmla="*/ 763079 w 874715"/>
              <a:gd name="connsiteY94" fmla="*/ 4913751 h 6858001"/>
              <a:gd name="connsiteX95" fmla="*/ 768031 w 874715"/>
              <a:gd name="connsiteY95" fmla="*/ 4880011 h 6858001"/>
              <a:gd name="connsiteX96" fmla="*/ 768603 w 874715"/>
              <a:gd name="connsiteY96" fmla="*/ 4794687 h 6858001"/>
              <a:gd name="connsiteX97" fmla="*/ 765745 w 874715"/>
              <a:gd name="connsiteY97" fmla="*/ 4718187 h 6858001"/>
              <a:gd name="connsiteX98" fmla="*/ 767269 w 874715"/>
              <a:gd name="connsiteY98" fmla="*/ 4644434 h 6858001"/>
              <a:gd name="connsiteX99" fmla="*/ 773555 w 874715"/>
              <a:gd name="connsiteY99" fmla="*/ 4591670 h 6858001"/>
              <a:gd name="connsiteX100" fmla="*/ 777365 w 874715"/>
              <a:gd name="connsiteY100" fmla="*/ 4534394 h 6858001"/>
              <a:gd name="connsiteX101" fmla="*/ 800036 w 874715"/>
              <a:gd name="connsiteY101" fmla="*/ 4376493 h 6858001"/>
              <a:gd name="connsiteX102" fmla="*/ 794512 w 874715"/>
              <a:gd name="connsiteY102" fmla="*/ 4347267 h 6858001"/>
              <a:gd name="connsiteX103" fmla="*/ 789368 w 874715"/>
              <a:gd name="connsiteY103" fmla="*/ 4181322 h 6858001"/>
              <a:gd name="connsiteX104" fmla="*/ 789750 w 874715"/>
              <a:gd name="connsiteY104" fmla="*/ 4145230 h 6858001"/>
              <a:gd name="connsiteX105" fmla="*/ 767269 w 874715"/>
              <a:gd name="connsiteY105" fmla="*/ 4048330 h 6858001"/>
              <a:gd name="connsiteX106" fmla="*/ 802894 w 874715"/>
              <a:gd name="connsiteY106" fmla="*/ 3898864 h 6858001"/>
              <a:gd name="connsiteX107" fmla="*/ 847471 w 874715"/>
              <a:gd name="connsiteY107" fmla="*/ 3759007 h 6858001"/>
              <a:gd name="connsiteX108" fmla="*/ 848163 w 874715"/>
              <a:gd name="connsiteY108" fmla="*/ 3756136 h 6858001"/>
              <a:gd name="connsiteX109" fmla="*/ 819543 w 874715"/>
              <a:gd name="connsiteY109" fmla="*/ 3748731 h 6858001"/>
              <a:gd name="connsiteX110" fmla="*/ 819313 w 874715"/>
              <a:gd name="connsiteY110" fmla="*/ 3748682 h 6858001"/>
              <a:gd name="connsiteX111" fmla="*/ 819544 w 874715"/>
              <a:gd name="connsiteY111" fmla="*/ 3748730 h 6858001"/>
              <a:gd name="connsiteX112" fmla="*/ 848164 w 874715"/>
              <a:gd name="connsiteY112" fmla="*/ 3756135 h 6858001"/>
              <a:gd name="connsiteX113" fmla="*/ 849545 w 874715"/>
              <a:gd name="connsiteY113" fmla="*/ 3750401 h 6858001"/>
              <a:gd name="connsiteX114" fmla="*/ 853189 w 874715"/>
              <a:gd name="connsiteY114" fmla="*/ 3741353 h 6858001"/>
              <a:gd name="connsiteX115" fmla="*/ 862905 w 874715"/>
              <a:gd name="connsiteY115" fmla="*/ 3691138 h 6858001"/>
              <a:gd name="connsiteX116" fmla="*/ 866333 w 874715"/>
              <a:gd name="connsiteY116" fmla="*/ 3628959 h 6858001"/>
              <a:gd name="connsiteX117" fmla="*/ 874715 w 874715"/>
              <a:gd name="connsiteY117" fmla="*/ 3550106 h 6858001"/>
              <a:gd name="connsiteX118" fmla="*/ 871487 w 874715"/>
              <a:gd name="connsiteY118" fmla="*/ 3524252 h 6858001"/>
              <a:gd name="connsiteX119" fmla="*/ 871488 w 874715"/>
              <a:gd name="connsiteY119" fmla="*/ 3524252 h 6858001"/>
              <a:gd name="connsiteX120" fmla="*/ 870763 w 874715"/>
              <a:gd name="connsiteY120" fmla="*/ 3518451 h 6858001"/>
              <a:gd name="connsiteX121" fmla="*/ 864238 w 874715"/>
              <a:gd name="connsiteY121" fmla="*/ 3486946 h 6858001"/>
              <a:gd name="connsiteX122" fmla="*/ 848618 w 874715"/>
              <a:gd name="connsiteY122" fmla="*/ 3398677 h 6858001"/>
              <a:gd name="connsiteX123" fmla="*/ 837595 w 874715"/>
              <a:gd name="connsiteY123" fmla="*/ 3365728 h 6858001"/>
              <a:gd name="connsiteX124" fmla="*/ 834829 w 874715"/>
              <a:gd name="connsiteY124" fmla="*/ 3357461 h 6858001"/>
              <a:gd name="connsiteX125" fmla="*/ 513783 w 874715"/>
              <a:gd name="connsiteY125" fmla="*/ 0 h 6858001"/>
              <a:gd name="connsiteX126" fmla="*/ 72334 w 874715"/>
              <a:gd name="connsiteY126" fmla="*/ 0 h 6858001"/>
              <a:gd name="connsiteX127" fmla="*/ 75447 w 874715"/>
              <a:gd name="connsiteY127" fmla="*/ 27991 h 6858001"/>
              <a:gd name="connsiteX128" fmla="*/ 88115 w 874715"/>
              <a:gd name="connsiteY128" fmla="*/ 134133 h 6858001"/>
              <a:gd name="connsiteX129" fmla="*/ 62778 w 874715"/>
              <a:gd name="connsiteY129" fmla="*/ 221224 h 6858001"/>
              <a:gd name="connsiteX130" fmla="*/ 62206 w 874715"/>
              <a:gd name="connsiteY130" fmla="*/ 247312 h 6858001"/>
              <a:gd name="connsiteX131" fmla="*/ 72113 w 874715"/>
              <a:gd name="connsiteY131" fmla="*/ 305764 h 6858001"/>
              <a:gd name="connsiteX132" fmla="*/ 65445 w 874715"/>
              <a:gd name="connsiteY132" fmla="*/ 426397 h 6858001"/>
              <a:gd name="connsiteX133" fmla="*/ 55348 w 874715"/>
              <a:gd name="connsiteY133" fmla="*/ 470924 h 6858001"/>
              <a:gd name="connsiteX134" fmla="*/ 48870 w 874715"/>
              <a:gd name="connsiteY134" fmla="*/ 495638 h 6858001"/>
              <a:gd name="connsiteX135" fmla="*/ 30963 w 874715"/>
              <a:gd name="connsiteY135" fmla="*/ 622548 h 6858001"/>
              <a:gd name="connsiteX136" fmla="*/ 11723 w 874715"/>
              <a:gd name="connsiteY136" fmla="*/ 679040 h 6858001"/>
              <a:gd name="connsiteX137" fmla="*/ 8865 w 874715"/>
              <a:gd name="connsiteY137" fmla="*/ 694341 h 6858001"/>
              <a:gd name="connsiteX138" fmla="*/ 16865 w 874715"/>
              <a:gd name="connsiteY138" fmla="*/ 778095 h 6858001"/>
              <a:gd name="connsiteX139" fmla="*/ 47918 w 874715"/>
              <a:gd name="connsiteY139" fmla="*/ 840866 h 6858001"/>
              <a:gd name="connsiteX140" fmla="*/ 58396 w 874715"/>
              <a:gd name="connsiteY140" fmla="*/ 853028 h 6858001"/>
              <a:gd name="connsiteX141" fmla="*/ 54776 w 874715"/>
              <a:gd name="connsiteY141" fmla="*/ 1027995 h 6858001"/>
              <a:gd name="connsiteX142" fmla="*/ 50394 w 874715"/>
              <a:gd name="connsiteY142" fmla="*/ 1054866 h 6858001"/>
              <a:gd name="connsiteX143" fmla="*/ 68683 w 874715"/>
              <a:gd name="connsiteY143" fmla="*/ 1184720 h 6858001"/>
              <a:gd name="connsiteX144" fmla="*/ 72303 w 874715"/>
              <a:gd name="connsiteY144" fmla="*/ 1222576 h 6858001"/>
              <a:gd name="connsiteX145" fmla="*/ 88687 w 874715"/>
              <a:gd name="connsiteY145" fmla="*/ 1358313 h 6858001"/>
              <a:gd name="connsiteX146" fmla="*/ 73447 w 874715"/>
              <a:gd name="connsiteY146" fmla="*/ 1377535 h 6858001"/>
              <a:gd name="connsiteX147" fmla="*/ 35153 w 874715"/>
              <a:gd name="connsiteY147" fmla="*/ 1432851 h 6858001"/>
              <a:gd name="connsiteX148" fmla="*/ 1244 w 874715"/>
              <a:gd name="connsiteY148" fmla="*/ 1541910 h 6858001"/>
              <a:gd name="connsiteX149" fmla="*/ 3149 w 874715"/>
              <a:gd name="connsiteY149" fmla="*/ 1571529 h 6858001"/>
              <a:gd name="connsiteX150" fmla="*/ 59730 w 874715"/>
              <a:gd name="connsiteY150" fmla="*/ 1646459 h 6858001"/>
              <a:gd name="connsiteX151" fmla="*/ 82399 w 874715"/>
              <a:gd name="connsiteY151" fmla="*/ 1682944 h 6858001"/>
              <a:gd name="connsiteX152" fmla="*/ 124120 w 874715"/>
              <a:gd name="connsiteY152" fmla="*/ 1786511 h 6858001"/>
              <a:gd name="connsiteX153" fmla="*/ 131741 w 874715"/>
              <a:gd name="connsiteY153" fmla="*/ 1795142 h 6858001"/>
              <a:gd name="connsiteX154" fmla="*/ 222232 w 874715"/>
              <a:gd name="connsiteY154" fmla="*/ 1871640 h 6858001"/>
              <a:gd name="connsiteX155" fmla="*/ 237662 w 874715"/>
              <a:gd name="connsiteY155" fmla="*/ 1888901 h 6858001"/>
              <a:gd name="connsiteX156" fmla="*/ 261667 w 874715"/>
              <a:gd name="connsiteY156" fmla="*/ 1909694 h 6858001"/>
              <a:gd name="connsiteX157" fmla="*/ 308150 w 874715"/>
              <a:gd name="connsiteY157" fmla="*/ 1974618 h 6858001"/>
              <a:gd name="connsiteX158" fmla="*/ 323009 w 874715"/>
              <a:gd name="connsiteY158" fmla="*/ 2055042 h 6858001"/>
              <a:gd name="connsiteX159" fmla="*/ 345680 w 874715"/>
              <a:gd name="connsiteY159" fmla="*/ 2152137 h 6858001"/>
              <a:gd name="connsiteX160" fmla="*/ 360920 w 874715"/>
              <a:gd name="connsiteY160" fmla="*/ 2192740 h 6858001"/>
              <a:gd name="connsiteX161" fmla="*/ 389877 w 874715"/>
              <a:gd name="connsiteY161" fmla="*/ 2301603 h 6858001"/>
              <a:gd name="connsiteX162" fmla="*/ 414262 w 874715"/>
              <a:gd name="connsiteY162" fmla="*/ 2379279 h 6858001"/>
              <a:gd name="connsiteX163" fmla="*/ 428551 w 874715"/>
              <a:gd name="connsiteY163" fmla="*/ 2491281 h 6858001"/>
              <a:gd name="connsiteX164" fmla="*/ 429121 w 874715"/>
              <a:gd name="connsiteY164" fmla="*/ 2545615 h 6858001"/>
              <a:gd name="connsiteX165" fmla="*/ 502275 w 874715"/>
              <a:gd name="connsiteY165" fmla="*/ 2645455 h 6858001"/>
              <a:gd name="connsiteX166" fmla="*/ 550665 w 874715"/>
              <a:gd name="connsiteY166" fmla="*/ 2725094 h 6858001"/>
              <a:gd name="connsiteX167" fmla="*/ 527232 w 874715"/>
              <a:gd name="connsiteY167" fmla="*/ 2808850 h 6858001"/>
              <a:gd name="connsiteX168" fmla="*/ 505133 w 874715"/>
              <a:gd name="connsiteY168" fmla="*/ 2831604 h 6858001"/>
              <a:gd name="connsiteX169" fmla="*/ 484178 w 874715"/>
              <a:gd name="connsiteY169" fmla="*/ 2968910 h 6858001"/>
              <a:gd name="connsiteX170" fmla="*/ 483416 w 874715"/>
              <a:gd name="connsiteY170" fmla="*/ 3165061 h 6858001"/>
              <a:gd name="connsiteX171" fmla="*/ 447744 w 874715"/>
              <a:gd name="connsiteY171" fmla="*/ 3326101 h 6858001"/>
              <a:gd name="connsiteX172" fmla="*/ 446756 w 874715"/>
              <a:gd name="connsiteY172" fmla="*/ 3333750 h 6858001"/>
              <a:gd name="connsiteX173" fmla="*/ 834222 w 874715"/>
              <a:gd name="connsiteY173" fmla="*/ 3333750 h 6858001"/>
              <a:gd name="connsiteX174" fmla="*/ 833756 w 874715"/>
              <a:gd name="connsiteY174" fmla="*/ 3315508 h 6858001"/>
              <a:gd name="connsiteX175" fmla="*/ 851283 w 874715"/>
              <a:gd name="connsiteY175" fmla="*/ 3289224 h 6858001"/>
              <a:gd name="connsiteX176" fmla="*/ 866523 w 874715"/>
              <a:gd name="connsiteY176" fmla="*/ 3248621 h 6858001"/>
              <a:gd name="connsiteX177" fmla="*/ 848234 w 874715"/>
              <a:gd name="connsiteY177" fmla="*/ 3203506 h 6858001"/>
              <a:gd name="connsiteX178" fmla="*/ 810325 w 874715"/>
              <a:gd name="connsiteY178" fmla="*/ 3097977 h 6858001"/>
              <a:gd name="connsiteX179" fmla="*/ 808609 w 874715"/>
              <a:gd name="connsiteY179" fmla="*/ 3031285 h 6858001"/>
              <a:gd name="connsiteX180" fmla="*/ 792417 w 874715"/>
              <a:gd name="connsiteY180" fmla="*/ 2886329 h 6858001"/>
              <a:gd name="connsiteX181" fmla="*/ 769366 w 874715"/>
              <a:gd name="connsiteY181" fmla="*/ 2791590 h 6858001"/>
              <a:gd name="connsiteX182" fmla="*/ 743267 w 874715"/>
              <a:gd name="connsiteY182" fmla="*/ 2723527 h 6858001"/>
              <a:gd name="connsiteX183" fmla="*/ 709166 w 874715"/>
              <a:gd name="connsiteY183" fmla="*/ 2626038 h 6858001"/>
              <a:gd name="connsiteX184" fmla="*/ 691449 w 874715"/>
              <a:gd name="connsiteY184" fmla="*/ 2528158 h 6858001"/>
              <a:gd name="connsiteX185" fmla="*/ 669159 w 874715"/>
              <a:gd name="connsiteY185" fmla="*/ 2457348 h 6858001"/>
              <a:gd name="connsiteX186" fmla="*/ 653918 w 874715"/>
              <a:gd name="connsiteY186" fmla="*/ 2370844 h 6858001"/>
              <a:gd name="connsiteX187" fmla="*/ 653348 w 874715"/>
              <a:gd name="connsiteY187" fmla="*/ 2298269 h 6858001"/>
              <a:gd name="connsiteX188" fmla="*/ 656014 w 874715"/>
              <a:gd name="connsiteY188" fmla="*/ 2184501 h 6858001"/>
              <a:gd name="connsiteX189" fmla="*/ 609913 w 874715"/>
              <a:gd name="connsiteY189" fmla="*/ 2045235 h 6858001"/>
              <a:gd name="connsiteX190" fmla="*/ 599624 w 874715"/>
              <a:gd name="connsiteY190" fmla="*/ 1988939 h 6858001"/>
              <a:gd name="connsiteX191" fmla="*/ 594862 w 874715"/>
              <a:gd name="connsiteY191" fmla="*/ 1935977 h 6858001"/>
              <a:gd name="connsiteX192" fmla="*/ 564191 w 874715"/>
              <a:gd name="connsiteY192" fmla="*/ 1823583 h 6858001"/>
              <a:gd name="connsiteX193" fmla="*/ 554093 w 874715"/>
              <a:gd name="connsiteY193" fmla="*/ 1777881 h 6858001"/>
              <a:gd name="connsiteX194" fmla="*/ 554285 w 874715"/>
              <a:gd name="connsiteY194" fmla="*/ 1713934 h 6858001"/>
              <a:gd name="connsiteX195" fmla="*/ 540186 w 874715"/>
              <a:gd name="connsiteY195" fmla="*/ 1597617 h 6858001"/>
              <a:gd name="connsiteX196" fmla="*/ 499037 w 874715"/>
              <a:gd name="connsiteY196" fmla="*/ 1481495 h 6858001"/>
              <a:gd name="connsiteX197" fmla="*/ 503037 w 874715"/>
              <a:gd name="connsiteY197" fmla="*/ 1432262 h 6858001"/>
              <a:gd name="connsiteX198" fmla="*/ 502085 w 874715"/>
              <a:gd name="connsiteY198" fmla="*/ 1414609 h 6858001"/>
              <a:gd name="connsiteX199" fmla="*/ 479414 w 874715"/>
              <a:gd name="connsiteY199" fmla="*/ 1255923 h 6858001"/>
              <a:gd name="connsiteX200" fmla="*/ 476938 w 874715"/>
              <a:gd name="connsiteY200" fmla="*/ 1240034 h 6858001"/>
              <a:gd name="connsiteX201" fmla="*/ 456745 w 874715"/>
              <a:gd name="connsiteY201" fmla="*/ 1165498 h 6858001"/>
              <a:gd name="connsiteX202" fmla="*/ 444171 w 874715"/>
              <a:gd name="connsiteY202" fmla="*/ 977582 h 6858001"/>
              <a:gd name="connsiteX203" fmla="*/ 442647 w 874715"/>
              <a:gd name="connsiteY203" fmla="*/ 966011 h 6858001"/>
              <a:gd name="connsiteX204" fmla="*/ 452743 w 874715"/>
              <a:gd name="connsiteY204" fmla="*/ 903045 h 6858001"/>
              <a:gd name="connsiteX205" fmla="*/ 467032 w 874715"/>
              <a:gd name="connsiteY205" fmla="*/ 871859 h 6858001"/>
              <a:gd name="connsiteX206" fmla="*/ 481892 w 874715"/>
              <a:gd name="connsiteY206" fmla="*/ 823213 h 6858001"/>
              <a:gd name="connsiteX207" fmla="*/ 487416 w 874715"/>
              <a:gd name="connsiteY207" fmla="*/ 773781 h 6858001"/>
              <a:gd name="connsiteX208" fmla="*/ 464936 w 874715"/>
              <a:gd name="connsiteY208" fmla="*/ 690809 h 6858001"/>
              <a:gd name="connsiteX209" fmla="*/ 462650 w 874715"/>
              <a:gd name="connsiteY209" fmla="*/ 660603 h 6858001"/>
              <a:gd name="connsiteX210" fmla="*/ 451791 w 874715"/>
              <a:gd name="connsiteY210" fmla="*/ 593322 h 6858001"/>
              <a:gd name="connsiteX211" fmla="*/ 452553 w 874715"/>
              <a:gd name="connsiteY211" fmla="*/ 534478 h 6858001"/>
              <a:gd name="connsiteX212" fmla="*/ 469890 w 874715"/>
              <a:gd name="connsiteY212" fmla="*/ 487205 h 6858001"/>
              <a:gd name="connsiteX213" fmla="*/ 473318 w 874715"/>
              <a:gd name="connsiteY213" fmla="*/ 418552 h 6858001"/>
              <a:gd name="connsiteX214" fmla="*/ 460746 w 874715"/>
              <a:gd name="connsiteY214" fmla="*/ 374220 h 6858001"/>
              <a:gd name="connsiteX215" fmla="*/ 459032 w 874715"/>
              <a:gd name="connsiteY215" fmla="*/ 365198 h 6858001"/>
              <a:gd name="connsiteX216" fmla="*/ 458267 w 874715"/>
              <a:gd name="connsiteY216" fmla="*/ 249272 h 6858001"/>
              <a:gd name="connsiteX217" fmla="*/ 496179 w 874715"/>
              <a:gd name="connsiteY217" fmla="*/ 104514 h 6858001"/>
              <a:gd name="connsiteX218" fmla="*/ 504181 w 874715"/>
              <a:gd name="connsiteY218" fmla="*/ 805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74715" h="6858001">
                <a:moveTo>
                  <a:pt x="669467" y="3720275"/>
                </a:moveTo>
                <a:lnTo>
                  <a:pt x="710453" y="3726292"/>
                </a:lnTo>
                <a:lnTo>
                  <a:pt x="710455" y="3726292"/>
                </a:lnTo>
                <a:lnTo>
                  <a:pt x="669465" y="3720275"/>
                </a:lnTo>
                <a:close/>
                <a:moveTo>
                  <a:pt x="834223" y="3333751"/>
                </a:moveTo>
                <a:lnTo>
                  <a:pt x="446757" y="3333751"/>
                </a:lnTo>
                <a:lnTo>
                  <a:pt x="441229" y="3376550"/>
                </a:lnTo>
                <a:lnTo>
                  <a:pt x="437178" y="3407910"/>
                </a:lnTo>
                <a:cubicBezTo>
                  <a:pt x="435005" y="3435408"/>
                  <a:pt x="434362" y="3463164"/>
                  <a:pt x="435790" y="3491262"/>
                </a:cubicBezTo>
                <a:cubicBezTo>
                  <a:pt x="436266" y="3500578"/>
                  <a:pt x="433599" y="3510777"/>
                  <a:pt x="429384" y="3520658"/>
                </a:cubicBezTo>
                <a:lnTo>
                  <a:pt x="427332" y="3524252"/>
                </a:lnTo>
                <a:lnTo>
                  <a:pt x="427331" y="3524252"/>
                </a:lnTo>
                <a:lnTo>
                  <a:pt x="413690" y="3548145"/>
                </a:lnTo>
                <a:cubicBezTo>
                  <a:pt x="391973" y="3578940"/>
                  <a:pt x="390257" y="3577567"/>
                  <a:pt x="408166" y="3612089"/>
                </a:cubicBezTo>
                <a:cubicBezTo>
                  <a:pt x="412548" y="3620328"/>
                  <a:pt x="415214" y="3630528"/>
                  <a:pt x="421692" y="3636610"/>
                </a:cubicBezTo>
                <a:cubicBezTo>
                  <a:pt x="438171" y="3652106"/>
                  <a:pt x="444409" y="3669416"/>
                  <a:pt x="445933" y="3687609"/>
                </a:cubicBezTo>
                <a:lnTo>
                  <a:pt x="443241" y="3725049"/>
                </a:lnTo>
                <a:lnTo>
                  <a:pt x="455589" y="3723372"/>
                </a:lnTo>
                <a:cubicBezTo>
                  <a:pt x="485111" y="3719138"/>
                  <a:pt x="514678" y="3715144"/>
                  <a:pt x="544787" y="3712739"/>
                </a:cubicBezTo>
                <a:lnTo>
                  <a:pt x="544802" y="3712740"/>
                </a:lnTo>
                <a:lnTo>
                  <a:pt x="544786" y="3712740"/>
                </a:lnTo>
                <a:cubicBezTo>
                  <a:pt x="514677" y="3715145"/>
                  <a:pt x="485110" y="3719139"/>
                  <a:pt x="455588" y="3723373"/>
                </a:cubicBezTo>
                <a:lnTo>
                  <a:pt x="443240" y="3725050"/>
                </a:lnTo>
                <a:lnTo>
                  <a:pt x="441884" y="3743904"/>
                </a:lnTo>
                <a:cubicBezTo>
                  <a:pt x="440932" y="3750574"/>
                  <a:pt x="439598" y="3758615"/>
                  <a:pt x="442266" y="3764306"/>
                </a:cubicBezTo>
                <a:cubicBezTo>
                  <a:pt x="454266" y="3790000"/>
                  <a:pt x="450076" y="3811773"/>
                  <a:pt x="433692" y="3834135"/>
                </a:cubicBezTo>
                <a:cubicBezTo>
                  <a:pt x="419595" y="3853553"/>
                  <a:pt x="411213" y="3875915"/>
                  <a:pt x="428740" y="3898864"/>
                </a:cubicBezTo>
                <a:cubicBezTo>
                  <a:pt x="467603" y="3949864"/>
                  <a:pt x="469507" y="4004392"/>
                  <a:pt x="444932" y="4062061"/>
                </a:cubicBezTo>
                <a:cubicBezTo>
                  <a:pt x="427405" y="4103253"/>
                  <a:pt x="423405" y="4143856"/>
                  <a:pt x="441122" y="4187207"/>
                </a:cubicBezTo>
                <a:cubicBezTo>
                  <a:pt x="447980" y="4203880"/>
                  <a:pt x="443408" y="4225456"/>
                  <a:pt x="444932" y="4244874"/>
                </a:cubicBezTo>
                <a:cubicBezTo>
                  <a:pt x="445694" y="4255860"/>
                  <a:pt x="445884" y="4268022"/>
                  <a:pt x="450648" y="4277434"/>
                </a:cubicBezTo>
                <a:cubicBezTo>
                  <a:pt x="462841" y="4302544"/>
                  <a:pt x="478461" y="4325885"/>
                  <a:pt x="490464" y="4351188"/>
                </a:cubicBezTo>
                <a:cubicBezTo>
                  <a:pt x="496178" y="4363350"/>
                  <a:pt x="499226" y="4377865"/>
                  <a:pt x="499418" y="4391596"/>
                </a:cubicBezTo>
                <a:cubicBezTo>
                  <a:pt x="500370" y="4432199"/>
                  <a:pt x="500370" y="4472804"/>
                  <a:pt x="498656" y="4513209"/>
                </a:cubicBezTo>
                <a:cubicBezTo>
                  <a:pt x="495988" y="4579901"/>
                  <a:pt x="495416" y="4647572"/>
                  <a:pt x="438646" y="4695629"/>
                </a:cubicBezTo>
                <a:cubicBezTo>
                  <a:pt x="434074" y="4699554"/>
                  <a:pt x="431406" y="4707987"/>
                  <a:pt x="430644" y="4714658"/>
                </a:cubicBezTo>
                <a:cubicBezTo>
                  <a:pt x="427025" y="4745453"/>
                  <a:pt x="426643" y="4777033"/>
                  <a:pt x="420737" y="4807436"/>
                </a:cubicBezTo>
                <a:cubicBezTo>
                  <a:pt x="415975" y="4831758"/>
                  <a:pt x="417499" y="4851963"/>
                  <a:pt x="434264" y="4870400"/>
                </a:cubicBezTo>
                <a:cubicBezTo>
                  <a:pt x="456362" y="4894527"/>
                  <a:pt x="469317" y="4923950"/>
                  <a:pt x="462269" y="4956119"/>
                </a:cubicBezTo>
                <a:cubicBezTo>
                  <a:pt x="455410" y="4988286"/>
                  <a:pt x="470269" y="5009470"/>
                  <a:pt x="485701" y="5033207"/>
                </a:cubicBezTo>
                <a:cubicBezTo>
                  <a:pt x="496940" y="5050467"/>
                  <a:pt x="511038" y="5070083"/>
                  <a:pt x="512180" y="5089305"/>
                </a:cubicBezTo>
                <a:cubicBezTo>
                  <a:pt x="514656" y="5132851"/>
                  <a:pt x="553902" y="5170316"/>
                  <a:pt x="531613" y="5217589"/>
                </a:cubicBezTo>
                <a:cubicBezTo>
                  <a:pt x="530089" y="5220727"/>
                  <a:pt x="533899" y="5226415"/>
                  <a:pt x="534851" y="5230926"/>
                </a:cubicBezTo>
                <a:cubicBezTo>
                  <a:pt x="542091" y="5267019"/>
                  <a:pt x="535041" y="5300953"/>
                  <a:pt x="511228" y="5327433"/>
                </a:cubicBezTo>
                <a:cubicBezTo>
                  <a:pt x="480175" y="5362152"/>
                  <a:pt x="477127" y="5400597"/>
                  <a:pt x="487225" y="5443357"/>
                </a:cubicBezTo>
                <a:cubicBezTo>
                  <a:pt x="490464" y="5457089"/>
                  <a:pt x="492750" y="5470820"/>
                  <a:pt x="495416" y="5484746"/>
                </a:cubicBezTo>
                <a:cubicBezTo>
                  <a:pt x="499226" y="5503576"/>
                  <a:pt x="503228" y="5522604"/>
                  <a:pt x="507038" y="5541432"/>
                </a:cubicBezTo>
                <a:cubicBezTo>
                  <a:pt x="510848" y="5559676"/>
                  <a:pt x="517324" y="5579880"/>
                  <a:pt x="500942" y="5594001"/>
                </a:cubicBezTo>
                <a:cubicBezTo>
                  <a:pt x="486843" y="5606164"/>
                  <a:pt x="488177" y="5614794"/>
                  <a:pt x="500370" y="5625974"/>
                </a:cubicBezTo>
                <a:cubicBezTo>
                  <a:pt x="543043" y="5664813"/>
                  <a:pt x="569714" y="5711889"/>
                  <a:pt x="571618" y="5771911"/>
                </a:cubicBezTo>
                <a:cubicBezTo>
                  <a:pt x="572000" y="5784268"/>
                  <a:pt x="574666" y="5796822"/>
                  <a:pt x="577524" y="5808982"/>
                </a:cubicBezTo>
                <a:cubicBezTo>
                  <a:pt x="579239" y="5816437"/>
                  <a:pt x="581145" y="5825462"/>
                  <a:pt x="586289" y="5829971"/>
                </a:cubicBezTo>
                <a:cubicBezTo>
                  <a:pt x="625532" y="5865083"/>
                  <a:pt x="652775" y="5908825"/>
                  <a:pt x="674684" y="5956490"/>
                </a:cubicBezTo>
                <a:cubicBezTo>
                  <a:pt x="682494" y="5973553"/>
                  <a:pt x="690304" y="5991797"/>
                  <a:pt x="692590" y="6010235"/>
                </a:cubicBezTo>
                <a:cubicBezTo>
                  <a:pt x="694876" y="6029456"/>
                  <a:pt x="691066" y="6049660"/>
                  <a:pt x="688970" y="6069276"/>
                </a:cubicBezTo>
                <a:cubicBezTo>
                  <a:pt x="687828" y="6080849"/>
                  <a:pt x="688018" y="6094187"/>
                  <a:pt x="682494" y="6103407"/>
                </a:cubicBezTo>
                <a:cubicBezTo>
                  <a:pt x="665157" y="6132633"/>
                  <a:pt x="646489" y="6160879"/>
                  <a:pt x="626294" y="6188144"/>
                </a:cubicBezTo>
                <a:cubicBezTo>
                  <a:pt x="608958" y="6211486"/>
                  <a:pt x="606481" y="6216194"/>
                  <a:pt x="628200" y="6236396"/>
                </a:cubicBezTo>
                <a:cubicBezTo>
                  <a:pt x="650489" y="6257190"/>
                  <a:pt x="662109" y="6283082"/>
                  <a:pt x="666871" y="6311718"/>
                </a:cubicBezTo>
                <a:cubicBezTo>
                  <a:pt x="674302" y="6357030"/>
                  <a:pt x="680588" y="6402732"/>
                  <a:pt x="684208" y="6448435"/>
                </a:cubicBezTo>
                <a:cubicBezTo>
                  <a:pt x="687446" y="6489823"/>
                  <a:pt x="669920" y="6509634"/>
                  <a:pt x="630104" y="6517873"/>
                </a:cubicBezTo>
                <a:cubicBezTo>
                  <a:pt x="608005" y="6522581"/>
                  <a:pt x="584001" y="6528663"/>
                  <a:pt x="578096" y="6553767"/>
                </a:cubicBezTo>
                <a:cubicBezTo>
                  <a:pt x="568570" y="6594765"/>
                  <a:pt x="564380" y="6637329"/>
                  <a:pt x="517706" y="6657533"/>
                </a:cubicBezTo>
                <a:cubicBezTo>
                  <a:pt x="527993" y="6668713"/>
                  <a:pt x="534089" y="6675579"/>
                  <a:pt x="540185" y="6682250"/>
                </a:cubicBezTo>
                <a:cubicBezTo>
                  <a:pt x="557140" y="6700686"/>
                  <a:pt x="564380" y="6738934"/>
                  <a:pt x="549712" y="6758356"/>
                </a:cubicBezTo>
                <a:cubicBezTo>
                  <a:pt x="528375" y="6786993"/>
                  <a:pt x="532375" y="6813278"/>
                  <a:pt x="548950" y="6840738"/>
                </a:cubicBezTo>
                <a:lnTo>
                  <a:pt x="556149" y="6858001"/>
                </a:lnTo>
                <a:lnTo>
                  <a:pt x="760427" y="6858001"/>
                </a:lnTo>
                <a:lnTo>
                  <a:pt x="763269" y="6846819"/>
                </a:lnTo>
                <a:cubicBezTo>
                  <a:pt x="771841" y="6790916"/>
                  <a:pt x="777937" y="6734620"/>
                  <a:pt x="784795" y="6678324"/>
                </a:cubicBezTo>
                <a:cubicBezTo>
                  <a:pt x="791844" y="6620265"/>
                  <a:pt x="799274" y="6562401"/>
                  <a:pt x="805560" y="6504338"/>
                </a:cubicBezTo>
                <a:cubicBezTo>
                  <a:pt x="808800" y="6472562"/>
                  <a:pt x="809370" y="6440589"/>
                  <a:pt x="812418" y="6408814"/>
                </a:cubicBezTo>
                <a:cubicBezTo>
                  <a:pt x="815086" y="6380959"/>
                  <a:pt x="820039" y="6353302"/>
                  <a:pt x="823279" y="6325450"/>
                </a:cubicBezTo>
                <a:cubicBezTo>
                  <a:pt x="825945" y="6301323"/>
                  <a:pt x="827469" y="6277000"/>
                  <a:pt x="830137" y="6252873"/>
                </a:cubicBezTo>
                <a:cubicBezTo>
                  <a:pt x="834517" y="6214231"/>
                  <a:pt x="839471" y="6175786"/>
                  <a:pt x="844043" y="6137341"/>
                </a:cubicBezTo>
                <a:cubicBezTo>
                  <a:pt x="845757" y="6121257"/>
                  <a:pt x="850520" y="6104387"/>
                  <a:pt x="847663" y="6089284"/>
                </a:cubicBezTo>
                <a:cubicBezTo>
                  <a:pt x="840423" y="6051230"/>
                  <a:pt x="842519" y="6013764"/>
                  <a:pt x="847471" y="5975908"/>
                </a:cubicBezTo>
                <a:cubicBezTo>
                  <a:pt x="849188" y="5962962"/>
                  <a:pt x="848806" y="5949036"/>
                  <a:pt x="845567" y="5936481"/>
                </a:cubicBezTo>
                <a:cubicBezTo>
                  <a:pt x="839089" y="5910785"/>
                  <a:pt x="829945" y="5885876"/>
                  <a:pt x="821945" y="5860571"/>
                </a:cubicBezTo>
                <a:cubicBezTo>
                  <a:pt x="820993" y="5857824"/>
                  <a:pt x="820801" y="5854490"/>
                  <a:pt x="820231" y="5851549"/>
                </a:cubicBezTo>
                <a:cubicBezTo>
                  <a:pt x="816990" y="5834874"/>
                  <a:pt x="813752" y="5818399"/>
                  <a:pt x="810894" y="5801726"/>
                </a:cubicBezTo>
                <a:cubicBezTo>
                  <a:pt x="809370" y="5792704"/>
                  <a:pt x="809180" y="5783484"/>
                  <a:pt x="807846" y="5774460"/>
                </a:cubicBezTo>
                <a:cubicBezTo>
                  <a:pt x="802512" y="5739546"/>
                  <a:pt x="811466" y="5701101"/>
                  <a:pt x="788415" y="5670892"/>
                </a:cubicBezTo>
                <a:cubicBezTo>
                  <a:pt x="773555" y="5651277"/>
                  <a:pt x="776985" y="5632250"/>
                  <a:pt x="779271" y="5611265"/>
                </a:cubicBezTo>
                <a:cubicBezTo>
                  <a:pt x="780985" y="5595374"/>
                  <a:pt x="780413" y="5579094"/>
                  <a:pt x="780605" y="5563010"/>
                </a:cubicBezTo>
                <a:cubicBezTo>
                  <a:pt x="781175" y="5534764"/>
                  <a:pt x="781367" y="5506518"/>
                  <a:pt x="782319" y="5478272"/>
                </a:cubicBezTo>
                <a:cubicBezTo>
                  <a:pt x="782699" y="5469249"/>
                  <a:pt x="787463" y="5460031"/>
                  <a:pt x="786701" y="5451203"/>
                </a:cubicBezTo>
                <a:cubicBezTo>
                  <a:pt x="783081" y="5410403"/>
                  <a:pt x="777365" y="5369604"/>
                  <a:pt x="774127" y="5328805"/>
                </a:cubicBezTo>
                <a:cubicBezTo>
                  <a:pt x="772223" y="5305660"/>
                  <a:pt x="775841" y="5281924"/>
                  <a:pt x="773175" y="5258975"/>
                </a:cubicBezTo>
                <a:cubicBezTo>
                  <a:pt x="770127" y="5232496"/>
                  <a:pt x="762317" y="5206604"/>
                  <a:pt x="757552" y="5180319"/>
                </a:cubicBezTo>
                <a:cubicBezTo>
                  <a:pt x="756220" y="5173061"/>
                  <a:pt x="757934" y="5165020"/>
                  <a:pt x="758314" y="5157370"/>
                </a:cubicBezTo>
                <a:cubicBezTo>
                  <a:pt x="758697" y="5148739"/>
                  <a:pt x="759459" y="5140304"/>
                  <a:pt x="759649" y="5131673"/>
                </a:cubicBezTo>
                <a:cubicBezTo>
                  <a:pt x="760031" y="5105388"/>
                  <a:pt x="759459" y="5079104"/>
                  <a:pt x="760793" y="5052820"/>
                </a:cubicBezTo>
                <a:cubicBezTo>
                  <a:pt x="761555" y="5036736"/>
                  <a:pt x="769365" y="5019868"/>
                  <a:pt x="766507" y="5004959"/>
                </a:cubicBezTo>
                <a:cubicBezTo>
                  <a:pt x="760983" y="4974557"/>
                  <a:pt x="773365" y="4944153"/>
                  <a:pt x="763079" y="4913751"/>
                </a:cubicBezTo>
                <a:cubicBezTo>
                  <a:pt x="760031" y="4904334"/>
                  <a:pt x="767651" y="4891388"/>
                  <a:pt x="768031" y="4880011"/>
                </a:cubicBezTo>
                <a:cubicBezTo>
                  <a:pt x="768983" y="4851570"/>
                  <a:pt x="768793" y="4823128"/>
                  <a:pt x="768603" y="4794687"/>
                </a:cubicBezTo>
                <a:cubicBezTo>
                  <a:pt x="768413" y="4769186"/>
                  <a:pt x="771079" y="4742705"/>
                  <a:pt x="765745" y="4718187"/>
                </a:cubicBezTo>
                <a:cubicBezTo>
                  <a:pt x="760031" y="4692491"/>
                  <a:pt x="760793" y="4669346"/>
                  <a:pt x="767269" y="4644434"/>
                </a:cubicBezTo>
                <a:cubicBezTo>
                  <a:pt x="771651" y="4627369"/>
                  <a:pt x="772223" y="4609322"/>
                  <a:pt x="773555" y="4591670"/>
                </a:cubicBezTo>
                <a:cubicBezTo>
                  <a:pt x="775079" y="4572644"/>
                  <a:pt x="771079" y="4551655"/>
                  <a:pt x="777365" y="4534394"/>
                </a:cubicBezTo>
                <a:cubicBezTo>
                  <a:pt x="796036" y="4483001"/>
                  <a:pt x="800036" y="4430237"/>
                  <a:pt x="800036" y="4376493"/>
                </a:cubicBezTo>
                <a:cubicBezTo>
                  <a:pt x="800036" y="4366684"/>
                  <a:pt x="797370" y="4356680"/>
                  <a:pt x="794512" y="4347267"/>
                </a:cubicBezTo>
                <a:cubicBezTo>
                  <a:pt x="777365" y="4292342"/>
                  <a:pt x="778889" y="4237224"/>
                  <a:pt x="789368" y="4181322"/>
                </a:cubicBezTo>
                <a:cubicBezTo>
                  <a:pt x="791654" y="4169748"/>
                  <a:pt x="792036" y="4156803"/>
                  <a:pt x="789750" y="4145230"/>
                </a:cubicBezTo>
                <a:cubicBezTo>
                  <a:pt x="783081" y="4112668"/>
                  <a:pt x="772031" y="4081088"/>
                  <a:pt x="767269" y="4048330"/>
                </a:cubicBezTo>
                <a:cubicBezTo>
                  <a:pt x="759459" y="3994194"/>
                  <a:pt x="785747" y="3947314"/>
                  <a:pt x="802894" y="3898864"/>
                </a:cubicBezTo>
                <a:cubicBezTo>
                  <a:pt x="819087" y="3852768"/>
                  <a:pt x="855664" y="3813538"/>
                  <a:pt x="847471" y="3759007"/>
                </a:cubicBezTo>
                <a:lnTo>
                  <a:pt x="848163" y="3756136"/>
                </a:lnTo>
                <a:lnTo>
                  <a:pt x="819543" y="3748731"/>
                </a:lnTo>
                <a:lnTo>
                  <a:pt x="819313" y="3748682"/>
                </a:lnTo>
                <a:lnTo>
                  <a:pt x="819544" y="3748730"/>
                </a:lnTo>
                <a:lnTo>
                  <a:pt x="848164" y="3756135"/>
                </a:lnTo>
                <a:lnTo>
                  <a:pt x="849545" y="3750401"/>
                </a:lnTo>
                <a:cubicBezTo>
                  <a:pt x="850902" y="3747434"/>
                  <a:pt x="852522" y="3744394"/>
                  <a:pt x="853189" y="3741353"/>
                </a:cubicBezTo>
                <a:cubicBezTo>
                  <a:pt x="856809" y="3724680"/>
                  <a:pt x="861189" y="3708009"/>
                  <a:pt x="862905" y="3691138"/>
                </a:cubicBezTo>
                <a:cubicBezTo>
                  <a:pt x="865191" y="3670544"/>
                  <a:pt x="864429" y="3649555"/>
                  <a:pt x="866333" y="3628959"/>
                </a:cubicBezTo>
                <a:cubicBezTo>
                  <a:pt x="868619" y="3602478"/>
                  <a:pt x="874715" y="3576391"/>
                  <a:pt x="874715" y="3550106"/>
                </a:cubicBezTo>
                <a:lnTo>
                  <a:pt x="871487" y="3524252"/>
                </a:lnTo>
                <a:lnTo>
                  <a:pt x="871488" y="3524252"/>
                </a:lnTo>
                <a:lnTo>
                  <a:pt x="870763" y="3518451"/>
                </a:lnTo>
                <a:cubicBezTo>
                  <a:pt x="868573" y="3507933"/>
                  <a:pt x="865953" y="3497439"/>
                  <a:pt x="864238" y="3486946"/>
                </a:cubicBezTo>
                <a:cubicBezTo>
                  <a:pt x="859476" y="3457327"/>
                  <a:pt x="860810" y="3424765"/>
                  <a:pt x="848618" y="3398677"/>
                </a:cubicBezTo>
                <a:lnTo>
                  <a:pt x="837595" y="3365728"/>
                </a:lnTo>
                <a:lnTo>
                  <a:pt x="834829" y="3357461"/>
                </a:lnTo>
                <a:close/>
                <a:moveTo>
                  <a:pt x="513783" y="0"/>
                </a:moveTo>
                <a:lnTo>
                  <a:pt x="72334" y="0"/>
                </a:lnTo>
                <a:lnTo>
                  <a:pt x="75447" y="27991"/>
                </a:lnTo>
                <a:cubicBezTo>
                  <a:pt x="80828" y="63323"/>
                  <a:pt x="87734" y="98434"/>
                  <a:pt x="88115" y="134133"/>
                </a:cubicBezTo>
                <a:cubicBezTo>
                  <a:pt x="88495" y="166498"/>
                  <a:pt x="94591" y="198471"/>
                  <a:pt x="62778" y="221224"/>
                </a:cubicBezTo>
                <a:cubicBezTo>
                  <a:pt x="58586" y="224165"/>
                  <a:pt x="60872" y="238486"/>
                  <a:pt x="62206" y="247312"/>
                </a:cubicBezTo>
                <a:cubicBezTo>
                  <a:pt x="65065" y="266927"/>
                  <a:pt x="72303" y="286346"/>
                  <a:pt x="72113" y="305764"/>
                </a:cubicBezTo>
                <a:cubicBezTo>
                  <a:pt x="71923" y="345976"/>
                  <a:pt x="68875" y="386383"/>
                  <a:pt x="65445" y="426397"/>
                </a:cubicBezTo>
                <a:cubicBezTo>
                  <a:pt x="64111" y="441500"/>
                  <a:pt x="58968" y="456017"/>
                  <a:pt x="55348" y="470924"/>
                </a:cubicBezTo>
                <a:cubicBezTo>
                  <a:pt x="53252" y="479162"/>
                  <a:pt x="47728" y="487990"/>
                  <a:pt x="48870" y="495638"/>
                </a:cubicBezTo>
                <a:cubicBezTo>
                  <a:pt x="55538" y="539970"/>
                  <a:pt x="39156" y="580573"/>
                  <a:pt x="30963" y="622548"/>
                </a:cubicBezTo>
                <a:cubicBezTo>
                  <a:pt x="27153" y="641968"/>
                  <a:pt x="18009" y="660210"/>
                  <a:pt x="11723" y="679040"/>
                </a:cubicBezTo>
                <a:cubicBezTo>
                  <a:pt x="10007" y="683943"/>
                  <a:pt x="8483" y="689436"/>
                  <a:pt x="8865" y="694341"/>
                </a:cubicBezTo>
                <a:cubicBezTo>
                  <a:pt x="11151" y="722389"/>
                  <a:pt x="14389" y="750244"/>
                  <a:pt x="16865" y="778095"/>
                </a:cubicBezTo>
                <a:cubicBezTo>
                  <a:pt x="19151" y="803401"/>
                  <a:pt x="19913" y="828900"/>
                  <a:pt x="47918" y="840866"/>
                </a:cubicBezTo>
                <a:cubicBezTo>
                  <a:pt x="52300" y="842633"/>
                  <a:pt x="55538" y="848516"/>
                  <a:pt x="58396" y="853028"/>
                </a:cubicBezTo>
                <a:cubicBezTo>
                  <a:pt x="102404" y="922662"/>
                  <a:pt x="101260" y="959929"/>
                  <a:pt x="54776" y="1027995"/>
                </a:cubicBezTo>
                <a:cubicBezTo>
                  <a:pt x="50014" y="1035056"/>
                  <a:pt x="46584" y="1050159"/>
                  <a:pt x="50394" y="1054866"/>
                </a:cubicBezTo>
                <a:cubicBezTo>
                  <a:pt x="82019" y="1094882"/>
                  <a:pt x="78589" y="1138623"/>
                  <a:pt x="68683" y="1184720"/>
                </a:cubicBezTo>
                <a:cubicBezTo>
                  <a:pt x="66017" y="1196684"/>
                  <a:pt x="66017" y="1213555"/>
                  <a:pt x="72303" y="1222576"/>
                </a:cubicBezTo>
                <a:cubicBezTo>
                  <a:pt x="101450" y="1265534"/>
                  <a:pt x="97260" y="1311630"/>
                  <a:pt x="88687" y="1358313"/>
                </a:cubicBezTo>
                <a:cubicBezTo>
                  <a:pt x="87353" y="1365570"/>
                  <a:pt x="80113" y="1374398"/>
                  <a:pt x="73447" y="1377535"/>
                </a:cubicBezTo>
                <a:cubicBezTo>
                  <a:pt x="49824" y="1388716"/>
                  <a:pt x="41822" y="1409705"/>
                  <a:pt x="35153" y="1432851"/>
                </a:cubicBezTo>
                <a:cubicBezTo>
                  <a:pt x="24295" y="1469335"/>
                  <a:pt x="11531" y="1505229"/>
                  <a:pt x="1244" y="1541910"/>
                </a:cubicBezTo>
                <a:cubicBezTo>
                  <a:pt x="-1232" y="1550935"/>
                  <a:pt x="292" y="1562114"/>
                  <a:pt x="3149" y="1571529"/>
                </a:cubicBezTo>
                <a:cubicBezTo>
                  <a:pt x="12865" y="1603698"/>
                  <a:pt x="37250" y="1624098"/>
                  <a:pt x="59730" y="1646459"/>
                </a:cubicBezTo>
                <a:cubicBezTo>
                  <a:pt x="69637" y="1656267"/>
                  <a:pt x="76685" y="1669800"/>
                  <a:pt x="82399" y="1682944"/>
                </a:cubicBezTo>
                <a:cubicBezTo>
                  <a:pt x="97070" y="1717073"/>
                  <a:pt x="110214" y="1751988"/>
                  <a:pt x="124120" y="1786511"/>
                </a:cubicBezTo>
                <a:cubicBezTo>
                  <a:pt x="125454" y="1789845"/>
                  <a:pt x="128883" y="1792590"/>
                  <a:pt x="131741" y="1795142"/>
                </a:cubicBezTo>
                <a:cubicBezTo>
                  <a:pt x="161842" y="1820640"/>
                  <a:pt x="192131" y="1845943"/>
                  <a:pt x="222232" y="1871640"/>
                </a:cubicBezTo>
                <a:cubicBezTo>
                  <a:pt x="227946" y="1876543"/>
                  <a:pt x="232138" y="1883606"/>
                  <a:pt x="237662" y="1888901"/>
                </a:cubicBezTo>
                <a:cubicBezTo>
                  <a:pt x="245282" y="1896356"/>
                  <a:pt x="252523" y="1905771"/>
                  <a:pt x="261667" y="1909694"/>
                </a:cubicBezTo>
                <a:cubicBezTo>
                  <a:pt x="290432" y="1921855"/>
                  <a:pt x="302816" y="1945197"/>
                  <a:pt x="308150" y="1974618"/>
                </a:cubicBezTo>
                <a:cubicBezTo>
                  <a:pt x="313103" y="2001493"/>
                  <a:pt x="317295" y="2028365"/>
                  <a:pt x="323009" y="2055042"/>
                </a:cubicBezTo>
                <a:cubicBezTo>
                  <a:pt x="329867" y="2087602"/>
                  <a:pt x="337297" y="2119968"/>
                  <a:pt x="345680" y="2152137"/>
                </a:cubicBezTo>
                <a:cubicBezTo>
                  <a:pt x="349300" y="2166063"/>
                  <a:pt x="353490" y="2180774"/>
                  <a:pt x="360920" y="2192740"/>
                </a:cubicBezTo>
                <a:cubicBezTo>
                  <a:pt x="381495" y="2226281"/>
                  <a:pt x="395401" y="2262177"/>
                  <a:pt x="389877" y="2301603"/>
                </a:cubicBezTo>
                <a:cubicBezTo>
                  <a:pt x="385495" y="2333183"/>
                  <a:pt x="396735" y="2359664"/>
                  <a:pt x="414262" y="2379279"/>
                </a:cubicBezTo>
                <a:cubicBezTo>
                  <a:pt x="446077" y="2414980"/>
                  <a:pt x="438837" y="2453227"/>
                  <a:pt x="428551" y="2491281"/>
                </a:cubicBezTo>
                <a:cubicBezTo>
                  <a:pt x="423216" y="2510897"/>
                  <a:pt x="423978" y="2526980"/>
                  <a:pt x="429121" y="2545615"/>
                </a:cubicBezTo>
                <a:cubicBezTo>
                  <a:pt x="441123" y="2588768"/>
                  <a:pt x="473700" y="2617603"/>
                  <a:pt x="502275" y="2645455"/>
                </a:cubicBezTo>
                <a:cubicBezTo>
                  <a:pt x="526660" y="2669191"/>
                  <a:pt x="540376" y="2695868"/>
                  <a:pt x="550665" y="2725094"/>
                </a:cubicBezTo>
                <a:cubicBezTo>
                  <a:pt x="563809" y="2761970"/>
                  <a:pt x="558857" y="2791196"/>
                  <a:pt x="527232" y="2808850"/>
                </a:cubicBezTo>
                <a:cubicBezTo>
                  <a:pt x="518277" y="2813754"/>
                  <a:pt x="507799" y="2822385"/>
                  <a:pt x="505133" y="2831604"/>
                </a:cubicBezTo>
                <a:cubicBezTo>
                  <a:pt x="491799" y="2876129"/>
                  <a:pt x="472366" y="2921245"/>
                  <a:pt x="484178" y="2968910"/>
                </a:cubicBezTo>
                <a:cubicBezTo>
                  <a:pt x="500371" y="3034817"/>
                  <a:pt x="499419" y="3099154"/>
                  <a:pt x="483416" y="3165061"/>
                </a:cubicBezTo>
                <a:cubicBezTo>
                  <a:pt x="470462" y="3218512"/>
                  <a:pt x="457126" y="3271963"/>
                  <a:pt x="447744" y="3326101"/>
                </a:cubicBezTo>
                <a:lnTo>
                  <a:pt x="446756" y="3333750"/>
                </a:lnTo>
                <a:lnTo>
                  <a:pt x="834222" y="3333750"/>
                </a:lnTo>
                <a:lnTo>
                  <a:pt x="833756" y="3315508"/>
                </a:lnTo>
                <a:cubicBezTo>
                  <a:pt x="835090" y="3305897"/>
                  <a:pt x="843092" y="3293538"/>
                  <a:pt x="851283" y="3289224"/>
                </a:cubicBezTo>
                <a:cubicBezTo>
                  <a:pt x="869571" y="3279612"/>
                  <a:pt x="872811" y="3266470"/>
                  <a:pt x="866523" y="3248621"/>
                </a:cubicBezTo>
                <a:cubicBezTo>
                  <a:pt x="861189" y="3233124"/>
                  <a:pt x="858523" y="3214098"/>
                  <a:pt x="848234" y="3203506"/>
                </a:cubicBezTo>
                <a:cubicBezTo>
                  <a:pt x="819088" y="3173494"/>
                  <a:pt x="818135" y="3135244"/>
                  <a:pt x="810325" y="3097977"/>
                </a:cubicBezTo>
                <a:cubicBezTo>
                  <a:pt x="805561" y="3075225"/>
                  <a:pt x="805371" y="3054039"/>
                  <a:pt x="808609" y="3031285"/>
                </a:cubicBezTo>
                <a:cubicBezTo>
                  <a:pt x="815849" y="2981857"/>
                  <a:pt x="805561" y="2933799"/>
                  <a:pt x="792417" y="2886329"/>
                </a:cubicBezTo>
                <a:cubicBezTo>
                  <a:pt x="783654" y="2854945"/>
                  <a:pt x="778320" y="2822776"/>
                  <a:pt x="769366" y="2791590"/>
                </a:cubicBezTo>
                <a:cubicBezTo>
                  <a:pt x="762508" y="2768247"/>
                  <a:pt x="754315" y="2744906"/>
                  <a:pt x="743267" y="2723527"/>
                </a:cubicBezTo>
                <a:cubicBezTo>
                  <a:pt x="727072" y="2692532"/>
                  <a:pt x="702688" y="2665466"/>
                  <a:pt x="709166" y="2626038"/>
                </a:cubicBezTo>
                <a:cubicBezTo>
                  <a:pt x="714880" y="2591317"/>
                  <a:pt x="702880" y="2559935"/>
                  <a:pt x="691449" y="2528158"/>
                </a:cubicBezTo>
                <a:cubicBezTo>
                  <a:pt x="683067" y="2504816"/>
                  <a:pt x="674493" y="2481477"/>
                  <a:pt x="669159" y="2457348"/>
                </a:cubicBezTo>
                <a:cubicBezTo>
                  <a:pt x="662872" y="2428709"/>
                  <a:pt x="665540" y="2396344"/>
                  <a:pt x="653918" y="2370844"/>
                </a:cubicBezTo>
                <a:cubicBezTo>
                  <a:pt x="641726" y="2344167"/>
                  <a:pt x="649918" y="2322005"/>
                  <a:pt x="653348" y="2298269"/>
                </a:cubicBezTo>
                <a:cubicBezTo>
                  <a:pt x="658682" y="2260413"/>
                  <a:pt x="668589" y="2222749"/>
                  <a:pt x="656014" y="2184501"/>
                </a:cubicBezTo>
                <a:cubicBezTo>
                  <a:pt x="640774" y="2138014"/>
                  <a:pt x="624391" y="2091918"/>
                  <a:pt x="609913" y="2045235"/>
                </a:cubicBezTo>
                <a:cubicBezTo>
                  <a:pt x="604386" y="2027187"/>
                  <a:pt x="602100" y="2007771"/>
                  <a:pt x="599624" y="1988939"/>
                </a:cubicBezTo>
                <a:cubicBezTo>
                  <a:pt x="597528" y="1971091"/>
                  <a:pt x="602862" y="1949711"/>
                  <a:pt x="594862" y="1935977"/>
                </a:cubicBezTo>
                <a:cubicBezTo>
                  <a:pt x="574287" y="1900670"/>
                  <a:pt x="564191" y="1864385"/>
                  <a:pt x="564191" y="1823583"/>
                </a:cubicBezTo>
                <a:cubicBezTo>
                  <a:pt x="564191" y="1808282"/>
                  <a:pt x="555617" y="1793374"/>
                  <a:pt x="554093" y="1777881"/>
                </a:cubicBezTo>
                <a:cubicBezTo>
                  <a:pt x="552189" y="1756694"/>
                  <a:pt x="547044" y="1732372"/>
                  <a:pt x="554285" y="1713934"/>
                </a:cubicBezTo>
                <a:cubicBezTo>
                  <a:pt x="571429" y="1670585"/>
                  <a:pt x="557141" y="1635476"/>
                  <a:pt x="540186" y="1597617"/>
                </a:cubicBezTo>
                <a:cubicBezTo>
                  <a:pt x="523422" y="1560348"/>
                  <a:pt x="510087" y="1521118"/>
                  <a:pt x="499037" y="1481495"/>
                </a:cubicBezTo>
                <a:cubicBezTo>
                  <a:pt x="495037" y="1466588"/>
                  <a:pt x="501705" y="1448740"/>
                  <a:pt x="503037" y="1432262"/>
                </a:cubicBezTo>
                <a:cubicBezTo>
                  <a:pt x="503419" y="1426376"/>
                  <a:pt x="503991" y="1419903"/>
                  <a:pt x="502085" y="1414609"/>
                </a:cubicBezTo>
                <a:cubicBezTo>
                  <a:pt x="483796" y="1363414"/>
                  <a:pt x="469890" y="1311432"/>
                  <a:pt x="479414" y="1255923"/>
                </a:cubicBezTo>
                <a:cubicBezTo>
                  <a:pt x="480368" y="1250824"/>
                  <a:pt x="478272" y="1245135"/>
                  <a:pt x="476938" y="1240034"/>
                </a:cubicBezTo>
                <a:cubicBezTo>
                  <a:pt x="470080" y="1215122"/>
                  <a:pt x="459222" y="1190799"/>
                  <a:pt x="456745" y="1165498"/>
                </a:cubicBezTo>
                <a:cubicBezTo>
                  <a:pt x="450649" y="1103121"/>
                  <a:pt x="448171" y="1040355"/>
                  <a:pt x="444171" y="977582"/>
                </a:cubicBezTo>
                <a:cubicBezTo>
                  <a:pt x="443981" y="973659"/>
                  <a:pt x="443981" y="969541"/>
                  <a:pt x="442647" y="966011"/>
                </a:cubicBezTo>
                <a:cubicBezTo>
                  <a:pt x="434455" y="942864"/>
                  <a:pt x="437123" y="922662"/>
                  <a:pt x="452743" y="903045"/>
                </a:cubicBezTo>
                <a:cubicBezTo>
                  <a:pt x="459602" y="894414"/>
                  <a:pt x="463222" y="882645"/>
                  <a:pt x="467032" y="871859"/>
                </a:cubicBezTo>
                <a:cubicBezTo>
                  <a:pt x="472748" y="855968"/>
                  <a:pt x="478272" y="839689"/>
                  <a:pt x="481892" y="823213"/>
                </a:cubicBezTo>
                <a:cubicBezTo>
                  <a:pt x="485320" y="806930"/>
                  <a:pt x="490083" y="789474"/>
                  <a:pt x="487416" y="773781"/>
                </a:cubicBezTo>
                <a:cubicBezTo>
                  <a:pt x="482654" y="745535"/>
                  <a:pt x="471986" y="718661"/>
                  <a:pt x="464936" y="690809"/>
                </a:cubicBezTo>
                <a:cubicBezTo>
                  <a:pt x="462460" y="681198"/>
                  <a:pt x="462842" y="670605"/>
                  <a:pt x="462650" y="660603"/>
                </a:cubicBezTo>
                <a:cubicBezTo>
                  <a:pt x="462080" y="637652"/>
                  <a:pt x="467604" y="614113"/>
                  <a:pt x="451791" y="593322"/>
                </a:cubicBezTo>
                <a:cubicBezTo>
                  <a:pt x="436933" y="574101"/>
                  <a:pt x="441313" y="554679"/>
                  <a:pt x="452553" y="534478"/>
                </a:cubicBezTo>
                <a:cubicBezTo>
                  <a:pt x="460556" y="519961"/>
                  <a:pt x="466842" y="503486"/>
                  <a:pt x="469890" y="487205"/>
                </a:cubicBezTo>
                <a:cubicBezTo>
                  <a:pt x="474080" y="464843"/>
                  <a:pt x="475796" y="442679"/>
                  <a:pt x="473318" y="418552"/>
                </a:cubicBezTo>
                <a:cubicBezTo>
                  <a:pt x="471604" y="401485"/>
                  <a:pt x="470842" y="387559"/>
                  <a:pt x="460746" y="374220"/>
                </a:cubicBezTo>
                <a:cubicBezTo>
                  <a:pt x="459222" y="372064"/>
                  <a:pt x="458840" y="368141"/>
                  <a:pt x="459032" y="365198"/>
                </a:cubicBezTo>
                <a:cubicBezTo>
                  <a:pt x="462270" y="326557"/>
                  <a:pt x="460556" y="288308"/>
                  <a:pt x="458267" y="249272"/>
                </a:cubicBezTo>
                <a:cubicBezTo>
                  <a:pt x="455221" y="199649"/>
                  <a:pt x="464174" y="147470"/>
                  <a:pt x="496179" y="104514"/>
                </a:cubicBezTo>
                <a:cubicBezTo>
                  <a:pt x="500943" y="98237"/>
                  <a:pt x="503037" y="88822"/>
                  <a:pt x="504181" y="80583"/>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866290A3-7E80-441D-AA1E-5263326B16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658642" y="0"/>
            <a:ext cx="874715" cy="6858001"/>
          </a:xfrm>
          <a:custGeom>
            <a:avLst/>
            <a:gdLst>
              <a:gd name="connsiteX0" fmla="*/ 669467 w 874715"/>
              <a:gd name="connsiteY0" fmla="*/ 3720275 h 6858001"/>
              <a:gd name="connsiteX1" fmla="*/ 710453 w 874715"/>
              <a:gd name="connsiteY1" fmla="*/ 3726292 h 6858001"/>
              <a:gd name="connsiteX2" fmla="*/ 710455 w 874715"/>
              <a:gd name="connsiteY2" fmla="*/ 3726292 h 6858001"/>
              <a:gd name="connsiteX3" fmla="*/ 669465 w 874715"/>
              <a:gd name="connsiteY3" fmla="*/ 3720275 h 6858001"/>
              <a:gd name="connsiteX4" fmla="*/ 834223 w 874715"/>
              <a:gd name="connsiteY4" fmla="*/ 3333751 h 6858001"/>
              <a:gd name="connsiteX5" fmla="*/ 446757 w 874715"/>
              <a:gd name="connsiteY5" fmla="*/ 3333751 h 6858001"/>
              <a:gd name="connsiteX6" fmla="*/ 441229 w 874715"/>
              <a:gd name="connsiteY6" fmla="*/ 3376550 h 6858001"/>
              <a:gd name="connsiteX7" fmla="*/ 437178 w 874715"/>
              <a:gd name="connsiteY7" fmla="*/ 3407910 h 6858001"/>
              <a:gd name="connsiteX8" fmla="*/ 435790 w 874715"/>
              <a:gd name="connsiteY8" fmla="*/ 3491262 h 6858001"/>
              <a:gd name="connsiteX9" fmla="*/ 429384 w 874715"/>
              <a:gd name="connsiteY9" fmla="*/ 3520658 h 6858001"/>
              <a:gd name="connsiteX10" fmla="*/ 427332 w 874715"/>
              <a:gd name="connsiteY10" fmla="*/ 3524252 h 6858001"/>
              <a:gd name="connsiteX11" fmla="*/ 427331 w 874715"/>
              <a:gd name="connsiteY11" fmla="*/ 3524252 h 6858001"/>
              <a:gd name="connsiteX12" fmla="*/ 413690 w 874715"/>
              <a:gd name="connsiteY12" fmla="*/ 3548145 h 6858001"/>
              <a:gd name="connsiteX13" fmla="*/ 408166 w 874715"/>
              <a:gd name="connsiteY13" fmla="*/ 3612089 h 6858001"/>
              <a:gd name="connsiteX14" fmla="*/ 421692 w 874715"/>
              <a:gd name="connsiteY14" fmla="*/ 3636610 h 6858001"/>
              <a:gd name="connsiteX15" fmla="*/ 445933 w 874715"/>
              <a:gd name="connsiteY15" fmla="*/ 3687609 h 6858001"/>
              <a:gd name="connsiteX16" fmla="*/ 443241 w 874715"/>
              <a:gd name="connsiteY16" fmla="*/ 3725049 h 6858001"/>
              <a:gd name="connsiteX17" fmla="*/ 455589 w 874715"/>
              <a:gd name="connsiteY17" fmla="*/ 3723372 h 6858001"/>
              <a:gd name="connsiteX18" fmla="*/ 544787 w 874715"/>
              <a:gd name="connsiteY18" fmla="*/ 3712739 h 6858001"/>
              <a:gd name="connsiteX19" fmla="*/ 544802 w 874715"/>
              <a:gd name="connsiteY19" fmla="*/ 3712740 h 6858001"/>
              <a:gd name="connsiteX20" fmla="*/ 544786 w 874715"/>
              <a:gd name="connsiteY20" fmla="*/ 3712740 h 6858001"/>
              <a:gd name="connsiteX21" fmla="*/ 455588 w 874715"/>
              <a:gd name="connsiteY21" fmla="*/ 3723373 h 6858001"/>
              <a:gd name="connsiteX22" fmla="*/ 443240 w 874715"/>
              <a:gd name="connsiteY22" fmla="*/ 3725050 h 6858001"/>
              <a:gd name="connsiteX23" fmla="*/ 441884 w 874715"/>
              <a:gd name="connsiteY23" fmla="*/ 3743904 h 6858001"/>
              <a:gd name="connsiteX24" fmla="*/ 442266 w 874715"/>
              <a:gd name="connsiteY24" fmla="*/ 3764306 h 6858001"/>
              <a:gd name="connsiteX25" fmla="*/ 433692 w 874715"/>
              <a:gd name="connsiteY25" fmla="*/ 3834135 h 6858001"/>
              <a:gd name="connsiteX26" fmla="*/ 428740 w 874715"/>
              <a:gd name="connsiteY26" fmla="*/ 3898864 h 6858001"/>
              <a:gd name="connsiteX27" fmla="*/ 444932 w 874715"/>
              <a:gd name="connsiteY27" fmla="*/ 4062061 h 6858001"/>
              <a:gd name="connsiteX28" fmla="*/ 441122 w 874715"/>
              <a:gd name="connsiteY28" fmla="*/ 4187207 h 6858001"/>
              <a:gd name="connsiteX29" fmla="*/ 444932 w 874715"/>
              <a:gd name="connsiteY29" fmla="*/ 4244874 h 6858001"/>
              <a:gd name="connsiteX30" fmla="*/ 450648 w 874715"/>
              <a:gd name="connsiteY30" fmla="*/ 4277434 h 6858001"/>
              <a:gd name="connsiteX31" fmla="*/ 490464 w 874715"/>
              <a:gd name="connsiteY31" fmla="*/ 4351188 h 6858001"/>
              <a:gd name="connsiteX32" fmla="*/ 499418 w 874715"/>
              <a:gd name="connsiteY32" fmla="*/ 4391596 h 6858001"/>
              <a:gd name="connsiteX33" fmla="*/ 498656 w 874715"/>
              <a:gd name="connsiteY33" fmla="*/ 4513209 h 6858001"/>
              <a:gd name="connsiteX34" fmla="*/ 438646 w 874715"/>
              <a:gd name="connsiteY34" fmla="*/ 4695629 h 6858001"/>
              <a:gd name="connsiteX35" fmla="*/ 430644 w 874715"/>
              <a:gd name="connsiteY35" fmla="*/ 4714658 h 6858001"/>
              <a:gd name="connsiteX36" fmla="*/ 420737 w 874715"/>
              <a:gd name="connsiteY36" fmla="*/ 4807436 h 6858001"/>
              <a:gd name="connsiteX37" fmla="*/ 434264 w 874715"/>
              <a:gd name="connsiteY37" fmla="*/ 4870400 h 6858001"/>
              <a:gd name="connsiteX38" fmla="*/ 462269 w 874715"/>
              <a:gd name="connsiteY38" fmla="*/ 4956119 h 6858001"/>
              <a:gd name="connsiteX39" fmla="*/ 485701 w 874715"/>
              <a:gd name="connsiteY39" fmla="*/ 5033207 h 6858001"/>
              <a:gd name="connsiteX40" fmla="*/ 512180 w 874715"/>
              <a:gd name="connsiteY40" fmla="*/ 5089305 h 6858001"/>
              <a:gd name="connsiteX41" fmla="*/ 531613 w 874715"/>
              <a:gd name="connsiteY41" fmla="*/ 5217589 h 6858001"/>
              <a:gd name="connsiteX42" fmla="*/ 534851 w 874715"/>
              <a:gd name="connsiteY42" fmla="*/ 5230926 h 6858001"/>
              <a:gd name="connsiteX43" fmla="*/ 511228 w 874715"/>
              <a:gd name="connsiteY43" fmla="*/ 5327433 h 6858001"/>
              <a:gd name="connsiteX44" fmla="*/ 487225 w 874715"/>
              <a:gd name="connsiteY44" fmla="*/ 5443357 h 6858001"/>
              <a:gd name="connsiteX45" fmla="*/ 495416 w 874715"/>
              <a:gd name="connsiteY45" fmla="*/ 5484746 h 6858001"/>
              <a:gd name="connsiteX46" fmla="*/ 507038 w 874715"/>
              <a:gd name="connsiteY46" fmla="*/ 5541432 h 6858001"/>
              <a:gd name="connsiteX47" fmla="*/ 500942 w 874715"/>
              <a:gd name="connsiteY47" fmla="*/ 5594001 h 6858001"/>
              <a:gd name="connsiteX48" fmla="*/ 500370 w 874715"/>
              <a:gd name="connsiteY48" fmla="*/ 5625974 h 6858001"/>
              <a:gd name="connsiteX49" fmla="*/ 571618 w 874715"/>
              <a:gd name="connsiteY49" fmla="*/ 5771911 h 6858001"/>
              <a:gd name="connsiteX50" fmla="*/ 577524 w 874715"/>
              <a:gd name="connsiteY50" fmla="*/ 5808982 h 6858001"/>
              <a:gd name="connsiteX51" fmla="*/ 586289 w 874715"/>
              <a:gd name="connsiteY51" fmla="*/ 5829971 h 6858001"/>
              <a:gd name="connsiteX52" fmla="*/ 674684 w 874715"/>
              <a:gd name="connsiteY52" fmla="*/ 5956490 h 6858001"/>
              <a:gd name="connsiteX53" fmla="*/ 692590 w 874715"/>
              <a:gd name="connsiteY53" fmla="*/ 6010235 h 6858001"/>
              <a:gd name="connsiteX54" fmla="*/ 688970 w 874715"/>
              <a:gd name="connsiteY54" fmla="*/ 6069276 h 6858001"/>
              <a:gd name="connsiteX55" fmla="*/ 682494 w 874715"/>
              <a:gd name="connsiteY55" fmla="*/ 6103407 h 6858001"/>
              <a:gd name="connsiteX56" fmla="*/ 626294 w 874715"/>
              <a:gd name="connsiteY56" fmla="*/ 6188144 h 6858001"/>
              <a:gd name="connsiteX57" fmla="*/ 628200 w 874715"/>
              <a:gd name="connsiteY57" fmla="*/ 6236396 h 6858001"/>
              <a:gd name="connsiteX58" fmla="*/ 666871 w 874715"/>
              <a:gd name="connsiteY58" fmla="*/ 6311718 h 6858001"/>
              <a:gd name="connsiteX59" fmla="*/ 684208 w 874715"/>
              <a:gd name="connsiteY59" fmla="*/ 6448435 h 6858001"/>
              <a:gd name="connsiteX60" fmla="*/ 630104 w 874715"/>
              <a:gd name="connsiteY60" fmla="*/ 6517873 h 6858001"/>
              <a:gd name="connsiteX61" fmla="*/ 578096 w 874715"/>
              <a:gd name="connsiteY61" fmla="*/ 6553767 h 6858001"/>
              <a:gd name="connsiteX62" fmla="*/ 517706 w 874715"/>
              <a:gd name="connsiteY62" fmla="*/ 6657533 h 6858001"/>
              <a:gd name="connsiteX63" fmla="*/ 540185 w 874715"/>
              <a:gd name="connsiteY63" fmla="*/ 6682250 h 6858001"/>
              <a:gd name="connsiteX64" fmla="*/ 549712 w 874715"/>
              <a:gd name="connsiteY64" fmla="*/ 6758356 h 6858001"/>
              <a:gd name="connsiteX65" fmla="*/ 548950 w 874715"/>
              <a:gd name="connsiteY65" fmla="*/ 6840738 h 6858001"/>
              <a:gd name="connsiteX66" fmla="*/ 556149 w 874715"/>
              <a:gd name="connsiteY66" fmla="*/ 6858001 h 6858001"/>
              <a:gd name="connsiteX67" fmla="*/ 760427 w 874715"/>
              <a:gd name="connsiteY67" fmla="*/ 6858001 h 6858001"/>
              <a:gd name="connsiteX68" fmla="*/ 763269 w 874715"/>
              <a:gd name="connsiteY68" fmla="*/ 6846819 h 6858001"/>
              <a:gd name="connsiteX69" fmla="*/ 784795 w 874715"/>
              <a:gd name="connsiteY69" fmla="*/ 6678324 h 6858001"/>
              <a:gd name="connsiteX70" fmla="*/ 805560 w 874715"/>
              <a:gd name="connsiteY70" fmla="*/ 6504338 h 6858001"/>
              <a:gd name="connsiteX71" fmla="*/ 812418 w 874715"/>
              <a:gd name="connsiteY71" fmla="*/ 6408814 h 6858001"/>
              <a:gd name="connsiteX72" fmla="*/ 823279 w 874715"/>
              <a:gd name="connsiteY72" fmla="*/ 6325450 h 6858001"/>
              <a:gd name="connsiteX73" fmla="*/ 830137 w 874715"/>
              <a:gd name="connsiteY73" fmla="*/ 6252873 h 6858001"/>
              <a:gd name="connsiteX74" fmla="*/ 844043 w 874715"/>
              <a:gd name="connsiteY74" fmla="*/ 6137341 h 6858001"/>
              <a:gd name="connsiteX75" fmla="*/ 847663 w 874715"/>
              <a:gd name="connsiteY75" fmla="*/ 6089284 h 6858001"/>
              <a:gd name="connsiteX76" fmla="*/ 847471 w 874715"/>
              <a:gd name="connsiteY76" fmla="*/ 5975908 h 6858001"/>
              <a:gd name="connsiteX77" fmla="*/ 845567 w 874715"/>
              <a:gd name="connsiteY77" fmla="*/ 5936481 h 6858001"/>
              <a:gd name="connsiteX78" fmla="*/ 821945 w 874715"/>
              <a:gd name="connsiteY78" fmla="*/ 5860571 h 6858001"/>
              <a:gd name="connsiteX79" fmla="*/ 820231 w 874715"/>
              <a:gd name="connsiteY79" fmla="*/ 5851549 h 6858001"/>
              <a:gd name="connsiteX80" fmla="*/ 810894 w 874715"/>
              <a:gd name="connsiteY80" fmla="*/ 5801726 h 6858001"/>
              <a:gd name="connsiteX81" fmla="*/ 807846 w 874715"/>
              <a:gd name="connsiteY81" fmla="*/ 5774460 h 6858001"/>
              <a:gd name="connsiteX82" fmla="*/ 788415 w 874715"/>
              <a:gd name="connsiteY82" fmla="*/ 5670892 h 6858001"/>
              <a:gd name="connsiteX83" fmla="*/ 779271 w 874715"/>
              <a:gd name="connsiteY83" fmla="*/ 5611265 h 6858001"/>
              <a:gd name="connsiteX84" fmla="*/ 780605 w 874715"/>
              <a:gd name="connsiteY84" fmla="*/ 5563010 h 6858001"/>
              <a:gd name="connsiteX85" fmla="*/ 782319 w 874715"/>
              <a:gd name="connsiteY85" fmla="*/ 5478272 h 6858001"/>
              <a:gd name="connsiteX86" fmla="*/ 786701 w 874715"/>
              <a:gd name="connsiteY86" fmla="*/ 5451203 h 6858001"/>
              <a:gd name="connsiteX87" fmla="*/ 774127 w 874715"/>
              <a:gd name="connsiteY87" fmla="*/ 5328805 h 6858001"/>
              <a:gd name="connsiteX88" fmla="*/ 773175 w 874715"/>
              <a:gd name="connsiteY88" fmla="*/ 5258975 h 6858001"/>
              <a:gd name="connsiteX89" fmla="*/ 757552 w 874715"/>
              <a:gd name="connsiteY89" fmla="*/ 5180319 h 6858001"/>
              <a:gd name="connsiteX90" fmla="*/ 758314 w 874715"/>
              <a:gd name="connsiteY90" fmla="*/ 5157370 h 6858001"/>
              <a:gd name="connsiteX91" fmla="*/ 759649 w 874715"/>
              <a:gd name="connsiteY91" fmla="*/ 5131673 h 6858001"/>
              <a:gd name="connsiteX92" fmla="*/ 760793 w 874715"/>
              <a:gd name="connsiteY92" fmla="*/ 5052820 h 6858001"/>
              <a:gd name="connsiteX93" fmla="*/ 766507 w 874715"/>
              <a:gd name="connsiteY93" fmla="*/ 5004959 h 6858001"/>
              <a:gd name="connsiteX94" fmla="*/ 763079 w 874715"/>
              <a:gd name="connsiteY94" fmla="*/ 4913751 h 6858001"/>
              <a:gd name="connsiteX95" fmla="*/ 768031 w 874715"/>
              <a:gd name="connsiteY95" fmla="*/ 4880011 h 6858001"/>
              <a:gd name="connsiteX96" fmla="*/ 768603 w 874715"/>
              <a:gd name="connsiteY96" fmla="*/ 4794687 h 6858001"/>
              <a:gd name="connsiteX97" fmla="*/ 765745 w 874715"/>
              <a:gd name="connsiteY97" fmla="*/ 4718187 h 6858001"/>
              <a:gd name="connsiteX98" fmla="*/ 767269 w 874715"/>
              <a:gd name="connsiteY98" fmla="*/ 4644434 h 6858001"/>
              <a:gd name="connsiteX99" fmla="*/ 773555 w 874715"/>
              <a:gd name="connsiteY99" fmla="*/ 4591670 h 6858001"/>
              <a:gd name="connsiteX100" fmla="*/ 777365 w 874715"/>
              <a:gd name="connsiteY100" fmla="*/ 4534394 h 6858001"/>
              <a:gd name="connsiteX101" fmla="*/ 800036 w 874715"/>
              <a:gd name="connsiteY101" fmla="*/ 4376493 h 6858001"/>
              <a:gd name="connsiteX102" fmla="*/ 794512 w 874715"/>
              <a:gd name="connsiteY102" fmla="*/ 4347267 h 6858001"/>
              <a:gd name="connsiteX103" fmla="*/ 789368 w 874715"/>
              <a:gd name="connsiteY103" fmla="*/ 4181322 h 6858001"/>
              <a:gd name="connsiteX104" fmla="*/ 789750 w 874715"/>
              <a:gd name="connsiteY104" fmla="*/ 4145230 h 6858001"/>
              <a:gd name="connsiteX105" fmla="*/ 767269 w 874715"/>
              <a:gd name="connsiteY105" fmla="*/ 4048330 h 6858001"/>
              <a:gd name="connsiteX106" fmla="*/ 802894 w 874715"/>
              <a:gd name="connsiteY106" fmla="*/ 3898864 h 6858001"/>
              <a:gd name="connsiteX107" fmla="*/ 847471 w 874715"/>
              <a:gd name="connsiteY107" fmla="*/ 3759007 h 6858001"/>
              <a:gd name="connsiteX108" fmla="*/ 848163 w 874715"/>
              <a:gd name="connsiteY108" fmla="*/ 3756136 h 6858001"/>
              <a:gd name="connsiteX109" fmla="*/ 819543 w 874715"/>
              <a:gd name="connsiteY109" fmla="*/ 3748731 h 6858001"/>
              <a:gd name="connsiteX110" fmla="*/ 819313 w 874715"/>
              <a:gd name="connsiteY110" fmla="*/ 3748682 h 6858001"/>
              <a:gd name="connsiteX111" fmla="*/ 819544 w 874715"/>
              <a:gd name="connsiteY111" fmla="*/ 3748730 h 6858001"/>
              <a:gd name="connsiteX112" fmla="*/ 848164 w 874715"/>
              <a:gd name="connsiteY112" fmla="*/ 3756135 h 6858001"/>
              <a:gd name="connsiteX113" fmla="*/ 849545 w 874715"/>
              <a:gd name="connsiteY113" fmla="*/ 3750401 h 6858001"/>
              <a:gd name="connsiteX114" fmla="*/ 853189 w 874715"/>
              <a:gd name="connsiteY114" fmla="*/ 3741353 h 6858001"/>
              <a:gd name="connsiteX115" fmla="*/ 862905 w 874715"/>
              <a:gd name="connsiteY115" fmla="*/ 3691138 h 6858001"/>
              <a:gd name="connsiteX116" fmla="*/ 866333 w 874715"/>
              <a:gd name="connsiteY116" fmla="*/ 3628959 h 6858001"/>
              <a:gd name="connsiteX117" fmla="*/ 874715 w 874715"/>
              <a:gd name="connsiteY117" fmla="*/ 3550106 h 6858001"/>
              <a:gd name="connsiteX118" fmla="*/ 871487 w 874715"/>
              <a:gd name="connsiteY118" fmla="*/ 3524252 h 6858001"/>
              <a:gd name="connsiteX119" fmla="*/ 871488 w 874715"/>
              <a:gd name="connsiteY119" fmla="*/ 3524252 h 6858001"/>
              <a:gd name="connsiteX120" fmla="*/ 870763 w 874715"/>
              <a:gd name="connsiteY120" fmla="*/ 3518451 h 6858001"/>
              <a:gd name="connsiteX121" fmla="*/ 864238 w 874715"/>
              <a:gd name="connsiteY121" fmla="*/ 3486946 h 6858001"/>
              <a:gd name="connsiteX122" fmla="*/ 848618 w 874715"/>
              <a:gd name="connsiteY122" fmla="*/ 3398677 h 6858001"/>
              <a:gd name="connsiteX123" fmla="*/ 837595 w 874715"/>
              <a:gd name="connsiteY123" fmla="*/ 3365728 h 6858001"/>
              <a:gd name="connsiteX124" fmla="*/ 834829 w 874715"/>
              <a:gd name="connsiteY124" fmla="*/ 3357461 h 6858001"/>
              <a:gd name="connsiteX125" fmla="*/ 513783 w 874715"/>
              <a:gd name="connsiteY125" fmla="*/ 0 h 6858001"/>
              <a:gd name="connsiteX126" fmla="*/ 72334 w 874715"/>
              <a:gd name="connsiteY126" fmla="*/ 0 h 6858001"/>
              <a:gd name="connsiteX127" fmla="*/ 75447 w 874715"/>
              <a:gd name="connsiteY127" fmla="*/ 27991 h 6858001"/>
              <a:gd name="connsiteX128" fmla="*/ 88115 w 874715"/>
              <a:gd name="connsiteY128" fmla="*/ 134133 h 6858001"/>
              <a:gd name="connsiteX129" fmla="*/ 62778 w 874715"/>
              <a:gd name="connsiteY129" fmla="*/ 221224 h 6858001"/>
              <a:gd name="connsiteX130" fmla="*/ 62206 w 874715"/>
              <a:gd name="connsiteY130" fmla="*/ 247312 h 6858001"/>
              <a:gd name="connsiteX131" fmla="*/ 72113 w 874715"/>
              <a:gd name="connsiteY131" fmla="*/ 305764 h 6858001"/>
              <a:gd name="connsiteX132" fmla="*/ 65445 w 874715"/>
              <a:gd name="connsiteY132" fmla="*/ 426397 h 6858001"/>
              <a:gd name="connsiteX133" fmla="*/ 55348 w 874715"/>
              <a:gd name="connsiteY133" fmla="*/ 470924 h 6858001"/>
              <a:gd name="connsiteX134" fmla="*/ 48870 w 874715"/>
              <a:gd name="connsiteY134" fmla="*/ 495638 h 6858001"/>
              <a:gd name="connsiteX135" fmla="*/ 30963 w 874715"/>
              <a:gd name="connsiteY135" fmla="*/ 622548 h 6858001"/>
              <a:gd name="connsiteX136" fmla="*/ 11723 w 874715"/>
              <a:gd name="connsiteY136" fmla="*/ 679040 h 6858001"/>
              <a:gd name="connsiteX137" fmla="*/ 8865 w 874715"/>
              <a:gd name="connsiteY137" fmla="*/ 694341 h 6858001"/>
              <a:gd name="connsiteX138" fmla="*/ 16865 w 874715"/>
              <a:gd name="connsiteY138" fmla="*/ 778095 h 6858001"/>
              <a:gd name="connsiteX139" fmla="*/ 47918 w 874715"/>
              <a:gd name="connsiteY139" fmla="*/ 840866 h 6858001"/>
              <a:gd name="connsiteX140" fmla="*/ 58396 w 874715"/>
              <a:gd name="connsiteY140" fmla="*/ 853028 h 6858001"/>
              <a:gd name="connsiteX141" fmla="*/ 54776 w 874715"/>
              <a:gd name="connsiteY141" fmla="*/ 1027995 h 6858001"/>
              <a:gd name="connsiteX142" fmla="*/ 50394 w 874715"/>
              <a:gd name="connsiteY142" fmla="*/ 1054866 h 6858001"/>
              <a:gd name="connsiteX143" fmla="*/ 68683 w 874715"/>
              <a:gd name="connsiteY143" fmla="*/ 1184720 h 6858001"/>
              <a:gd name="connsiteX144" fmla="*/ 72303 w 874715"/>
              <a:gd name="connsiteY144" fmla="*/ 1222576 h 6858001"/>
              <a:gd name="connsiteX145" fmla="*/ 88687 w 874715"/>
              <a:gd name="connsiteY145" fmla="*/ 1358313 h 6858001"/>
              <a:gd name="connsiteX146" fmla="*/ 73447 w 874715"/>
              <a:gd name="connsiteY146" fmla="*/ 1377535 h 6858001"/>
              <a:gd name="connsiteX147" fmla="*/ 35153 w 874715"/>
              <a:gd name="connsiteY147" fmla="*/ 1432851 h 6858001"/>
              <a:gd name="connsiteX148" fmla="*/ 1244 w 874715"/>
              <a:gd name="connsiteY148" fmla="*/ 1541910 h 6858001"/>
              <a:gd name="connsiteX149" fmla="*/ 3149 w 874715"/>
              <a:gd name="connsiteY149" fmla="*/ 1571529 h 6858001"/>
              <a:gd name="connsiteX150" fmla="*/ 59730 w 874715"/>
              <a:gd name="connsiteY150" fmla="*/ 1646459 h 6858001"/>
              <a:gd name="connsiteX151" fmla="*/ 82399 w 874715"/>
              <a:gd name="connsiteY151" fmla="*/ 1682944 h 6858001"/>
              <a:gd name="connsiteX152" fmla="*/ 124120 w 874715"/>
              <a:gd name="connsiteY152" fmla="*/ 1786511 h 6858001"/>
              <a:gd name="connsiteX153" fmla="*/ 131741 w 874715"/>
              <a:gd name="connsiteY153" fmla="*/ 1795142 h 6858001"/>
              <a:gd name="connsiteX154" fmla="*/ 222232 w 874715"/>
              <a:gd name="connsiteY154" fmla="*/ 1871640 h 6858001"/>
              <a:gd name="connsiteX155" fmla="*/ 237662 w 874715"/>
              <a:gd name="connsiteY155" fmla="*/ 1888901 h 6858001"/>
              <a:gd name="connsiteX156" fmla="*/ 261667 w 874715"/>
              <a:gd name="connsiteY156" fmla="*/ 1909694 h 6858001"/>
              <a:gd name="connsiteX157" fmla="*/ 308150 w 874715"/>
              <a:gd name="connsiteY157" fmla="*/ 1974618 h 6858001"/>
              <a:gd name="connsiteX158" fmla="*/ 323009 w 874715"/>
              <a:gd name="connsiteY158" fmla="*/ 2055042 h 6858001"/>
              <a:gd name="connsiteX159" fmla="*/ 345680 w 874715"/>
              <a:gd name="connsiteY159" fmla="*/ 2152137 h 6858001"/>
              <a:gd name="connsiteX160" fmla="*/ 360920 w 874715"/>
              <a:gd name="connsiteY160" fmla="*/ 2192740 h 6858001"/>
              <a:gd name="connsiteX161" fmla="*/ 389877 w 874715"/>
              <a:gd name="connsiteY161" fmla="*/ 2301603 h 6858001"/>
              <a:gd name="connsiteX162" fmla="*/ 414262 w 874715"/>
              <a:gd name="connsiteY162" fmla="*/ 2379279 h 6858001"/>
              <a:gd name="connsiteX163" fmla="*/ 428551 w 874715"/>
              <a:gd name="connsiteY163" fmla="*/ 2491281 h 6858001"/>
              <a:gd name="connsiteX164" fmla="*/ 429121 w 874715"/>
              <a:gd name="connsiteY164" fmla="*/ 2545615 h 6858001"/>
              <a:gd name="connsiteX165" fmla="*/ 502275 w 874715"/>
              <a:gd name="connsiteY165" fmla="*/ 2645455 h 6858001"/>
              <a:gd name="connsiteX166" fmla="*/ 550665 w 874715"/>
              <a:gd name="connsiteY166" fmla="*/ 2725094 h 6858001"/>
              <a:gd name="connsiteX167" fmla="*/ 527232 w 874715"/>
              <a:gd name="connsiteY167" fmla="*/ 2808850 h 6858001"/>
              <a:gd name="connsiteX168" fmla="*/ 505133 w 874715"/>
              <a:gd name="connsiteY168" fmla="*/ 2831604 h 6858001"/>
              <a:gd name="connsiteX169" fmla="*/ 484178 w 874715"/>
              <a:gd name="connsiteY169" fmla="*/ 2968910 h 6858001"/>
              <a:gd name="connsiteX170" fmla="*/ 483416 w 874715"/>
              <a:gd name="connsiteY170" fmla="*/ 3165061 h 6858001"/>
              <a:gd name="connsiteX171" fmla="*/ 447744 w 874715"/>
              <a:gd name="connsiteY171" fmla="*/ 3326101 h 6858001"/>
              <a:gd name="connsiteX172" fmla="*/ 446756 w 874715"/>
              <a:gd name="connsiteY172" fmla="*/ 3333750 h 6858001"/>
              <a:gd name="connsiteX173" fmla="*/ 834222 w 874715"/>
              <a:gd name="connsiteY173" fmla="*/ 3333750 h 6858001"/>
              <a:gd name="connsiteX174" fmla="*/ 833756 w 874715"/>
              <a:gd name="connsiteY174" fmla="*/ 3315508 h 6858001"/>
              <a:gd name="connsiteX175" fmla="*/ 851283 w 874715"/>
              <a:gd name="connsiteY175" fmla="*/ 3289224 h 6858001"/>
              <a:gd name="connsiteX176" fmla="*/ 866523 w 874715"/>
              <a:gd name="connsiteY176" fmla="*/ 3248621 h 6858001"/>
              <a:gd name="connsiteX177" fmla="*/ 848234 w 874715"/>
              <a:gd name="connsiteY177" fmla="*/ 3203506 h 6858001"/>
              <a:gd name="connsiteX178" fmla="*/ 810325 w 874715"/>
              <a:gd name="connsiteY178" fmla="*/ 3097977 h 6858001"/>
              <a:gd name="connsiteX179" fmla="*/ 808609 w 874715"/>
              <a:gd name="connsiteY179" fmla="*/ 3031285 h 6858001"/>
              <a:gd name="connsiteX180" fmla="*/ 792417 w 874715"/>
              <a:gd name="connsiteY180" fmla="*/ 2886329 h 6858001"/>
              <a:gd name="connsiteX181" fmla="*/ 769366 w 874715"/>
              <a:gd name="connsiteY181" fmla="*/ 2791590 h 6858001"/>
              <a:gd name="connsiteX182" fmla="*/ 743267 w 874715"/>
              <a:gd name="connsiteY182" fmla="*/ 2723527 h 6858001"/>
              <a:gd name="connsiteX183" fmla="*/ 709166 w 874715"/>
              <a:gd name="connsiteY183" fmla="*/ 2626038 h 6858001"/>
              <a:gd name="connsiteX184" fmla="*/ 691449 w 874715"/>
              <a:gd name="connsiteY184" fmla="*/ 2528158 h 6858001"/>
              <a:gd name="connsiteX185" fmla="*/ 669159 w 874715"/>
              <a:gd name="connsiteY185" fmla="*/ 2457348 h 6858001"/>
              <a:gd name="connsiteX186" fmla="*/ 653918 w 874715"/>
              <a:gd name="connsiteY186" fmla="*/ 2370844 h 6858001"/>
              <a:gd name="connsiteX187" fmla="*/ 653348 w 874715"/>
              <a:gd name="connsiteY187" fmla="*/ 2298269 h 6858001"/>
              <a:gd name="connsiteX188" fmla="*/ 656014 w 874715"/>
              <a:gd name="connsiteY188" fmla="*/ 2184501 h 6858001"/>
              <a:gd name="connsiteX189" fmla="*/ 609913 w 874715"/>
              <a:gd name="connsiteY189" fmla="*/ 2045235 h 6858001"/>
              <a:gd name="connsiteX190" fmla="*/ 599624 w 874715"/>
              <a:gd name="connsiteY190" fmla="*/ 1988939 h 6858001"/>
              <a:gd name="connsiteX191" fmla="*/ 594862 w 874715"/>
              <a:gd name="connsiteY191" fmla="*/ 1935977 h 6858001"/>
              <a:gd name="connsiteX192" fmla="*/ 564191 w 874715"/>
              <a:gd name="connsiteY192" fmla="*/ 1823583 h 6858001"/>
              <a:gd name="connsiteX193" fmla="*/ 554093 w 874715"/>
              <a:gd name="connsiteY193" fmla="*/ 1777881 h 6858001"/>
              <a:gd name="connsiteX194" fmla="*/ 554285 w 874715"/>
              <a:gd name="connsiteY194" fmla="*/ 1713934 h 6858001"/>
              <a:gd name="connsiteX195" fmla="*/ 540186 w 874715"/>
              <a:gd name="connsiteY195" fmla="*/ 1597617 h 6858001"/>
              <a:gd name="connsiteX196" fmla="*/ 499037 w 874715"/>
              <a:gd name="connsiteY196" fmla="*/ 1481495 h 6858001"/>
              <a:gd name="connsiteX197" fmla="*/ 503037 w 874715"/>
              <a:gd name="connsiteY197" fmla="*/ 1432262 h 6858001"/>
              <a:gd name="connsiteX198" fmla="*/ 502085 w 874715"/>
              <a:gd name="connsiteY198" fmla="*/ 1414609 h 6858001"/>
              <a:gd name="connsiteX199" fmla="*/ 479414 w 874715"/>
              <a:gd name="connsiteY199" fmla="*/ 1255923 h 6858001"/>
              <a:gd name="connsiteX200" fmla="*/ 476938 w 874715"/>
              <a:gd name="connsiteY200" fmla="*/ 1240034 h 6858001"/>
              <a:gd name="connsiteX201" fmla="*/ 456745 w 874715"/>
              <a:gd name="connsiteY201" fmla="*/ 1165498 h 6858001"/>
              <a:gd name="connsiteX202" fmla="*/ 444171 w 874715"/>
              <a:gd name="connsiteY202" fmla="*/ 977582 h 6858001"/>
              <a:gd name="connsiteX203" fmla="*/ 442647 w 874715"/>
              <a:gd name="connsiteY203" fmla="*/ 966011 h 6858001"/>
              <a:gd name="connsiteX204" fmla="*/ 452743 w 874715"/>
              <a:gd name="connsiteY204" fmla="*/ 903045 h 6858001"/>
              <a:gd name="connsiteX205" fmla="*/ 467032 w 874715"/>
              <a:gd name="connsiteY205" fmla="*/ 871859 h 6858001"/>
              <a:gd name="connsiteX206" fmla="*/ 481892 w 874715"/>
              <a:gd name="connsiteY206" fmla="*/ 823213 h 6858001"/>
              <a:gd name="connsiteX207" fmla="*/ 487416 w 874715"/>
              <a:gd name="connsiteY207" fmla="*/ 773781 h 6858001"/>
              <a:gd name="connsiteX208" fmla="*/ 464936 w 874715"/>
              <a:gd name="connsiteY208" fmla="*/ 690809 h 6858001"/>
              <a:gd name="connsiteX209" fmla="*/ 462650 w 874715"/>
              <a:gd name="connsiteY209" fmla="*/ 660603 h 6858001"/>
              <a:gd name="connsiteX210" fmla="*/ 451791 w 874715"/>
              <a:gd name="connsiteY210" fmla="*/ 593322 h 6858001"/>
              <a:gd name="connsiteX211" fmla="*/ 452553 w 874715"/>
              <a:gd name="connsiteY211" fmla="*/ 534478 h 6858001"/>
              <a:gd name="connsiteX212" fmla="*/ 469890 w 874715"/>
              <a:gd name="connsiteY212" fmla="*/ 487205 h 6858001"/>
              <a:gd name="connsiteX213" fmla="*/ 473318 w 874715"/>
              <a:gd name="connsiteY213" fmla="*/ 418552 h 6858001"/>
              <a:gd name="connsiteX214" fmla="*/ 460746 w 874715"/>
              <a:gd name="connsiteY214" fmla="*/ 374220 h 6858001"/>
              <a:gd name="connsiteX215" fmla="*/ 459032 w 874715"/>
              <a:gd name="connsiteY215" fmla="*/ 365198 h 6858001"/>
              <a:gd name="connsiteX216" fmla="*/ 458267 w 874715"/>
              <a:gd name="connsiteY216" fmla="*/ 249272 h 6858001"/>
              <a:gd name="connsiteX217" fmla="*/ 496179 w 874715"/>
              <a:gd name="connsiteY217" fmla="*/ 104514 h 6858001"/>
              <a:gd name="connsiteX218" fmla="*/ 504181 w 874715"/>
              <a:gd name="connsiteY218" fmla="*/ 80583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Lst>
            <a:rect l="l" t="t" r="r" b="b"/>
            <a:pathLst>
              <a:path w="874715" h="6858001">
                <a:moveTo>
                  <a:pt x="669467" y="3720275"/>
                </a:moveTo>
                <a:lnTo>
                  <a:pt x="710453" y="3726292"/>
                </a:lnTo>
                <a:lnTo>
                  <a:pt x="710455" y="3726292"/>
                </a:lnTo>
                <a:lnTo>
                  <a:pt x="669465" y="3720275"/>
                </a:lnTo>
                <a:close/>
                <a:moveTo>
                  <a:pt x="834223" y="3333751"/>
                </a:moveTo>
                <a:lnTo>
                  <a:pt x="446757" y="3333751"/>
                </a:lnTo>
                <a:lnTo>
                  <a:pt x="441229" y="3376550"/>
                </a:lnTo>
                <a:lnTo>
                  <a:pt x="437178" y="3407910"/>
                </a:lnTo>
                <a:cubicBezTo>
                  <a:pt x="435005" y="3435408"/>
                  <a:pt x="434362" y="3463164"/>
                  <a:pt x="435790" y="3491262"/>
                </a:cubicBezTo>
                <a:cubicBezTo>
                  <a:pt x="436266" y="3500578"/>
                  <a:pt x="433599" y="3510777"/>
                  <a:pt x="429384" y="3520658"/>
                </a:cubicBezTo>
                <a:lnTo>
                  <a:pt x="427332" y="3524252"/>
                </a:lnTo>
                <a:lnTo>
                  <a:pt x="427331" y="3524252"/>
                </a:lnTo>
                <a:lnTo>
                  <a:pt x="413690" y="3548145"/>
                </a:lnTo>
                <a:cubicBezTo>
                  <a:pt x="391973" y="3578940"/>
                  <a:pt x="390257" y="3577567"/>
                  <a:pt x="408166" y="3612089"/>
                </a:cubicBezTo>
                <a:cubicBezTo>
                  <a:pt x="412548" y="3620328"/>
                  <a:pt x="415214" y="3630528"/>
                  <a:pt x="421692" y="3636610"/>
                </a:cubicBezTo>
                <a:cubicBezTo>
                  <a:pt x="438171" y="3652106"/>
                  <a:pt x="444409" y="3669416"/>
                  <a:pt x="445933" y="3687609"/>
                </a:cubicBezTo>
                <a:lnTo>
                  <a:pt x="443241" y="3725049"/>
                </a:lnTo>
                <a:lnTo>
                  <a:pt x="455589" y="3723372"/>
                </a:lnTo>
                <a:cubicBezTo>
                  <a:pt x="485111" y="3719138"/>
                  <a:pt x="514678" y="3715144"/>
                  <a:pt x="544787" y="3712739"/>
                </a:cubicBezTo>
                <a:lnTo>
                  <a:pt x="544802" y="3712740"/>
                </a:lnTo>
                <a:lnTo>
                  <a:pt x="544786" y="3712740"/>
                </a:lnTo>
                <a:cubicBezTo>
                  <a:pt x="514677" y="3715145"/>
                  <a:pt x="485110" y="3719139"/>
                  <a:pt x="455588" y="3723373"/>
                </a:cubicBezTo>
                <a:lnTo>
                  <a:pt x="443240" y="3725050"/>
                </a:lnTo>
                <a:lnTo>
                  <a:pt x="441884" y="3743904"/>
                </a:lnTo>
                <a:cubicBezTo>
                  <a:pt x="440932" y="3750574"/>
                  <a:pt x="439598" y="3758615"/>
                  <a:pt x="442266" y="3764306"/>
                </a:cubicBezTo>
                <a:cubicBezTo>
                  <a:pt x="454266" y="3790000"/>
                  <a:pt x="450076" y="3811773"/>
                  <a:pt x="433692" y="3834135"/>
                </a:cubicBezTo>
                <a:cubicBezTo>
                  <a:pt x="419595" y="3853553"/>
                  <a:pt x="411213" y="3875915"/>
                  <a:pt x="428740" y="3898864"/>
                </a:cubicBezTo>
                <a:cubicBezTo>
                  <a:pt x="467603" y="3949864"/>
                  <a:pt x="469507" y="4004392"/>
                  <a:pt x="444932" y="4062061"/>
                </a:cubicBezTo>
                <a:cubicBezTo>
                  <a:pt x="427405" y="4103253"/>
                  <a:pt x="423405" y="4143856"/>
                  <a:pt x="441122" y="4187207"/>
                </a:cubicBezTo>
                <a:cubicBezTo>
                  <a:pt x="447980" y="4203880"/>
                  <a:pt x="443408" y="4225456"/>
                  <a:pt x="444932" y="4244874"/>
                </a:cubicBezTo>
                <a:cubicBezTo>
                  <a:pt x="445694" y="4255860"/>
                  <a:pt x="445884" y="4268022"/>
                  <a:pt x="450648" y="4277434"/>
                </a:cubicBezTo>
                <a:cubicBezTo>
                  <a:pt x="462841" y="4302544"/>
                  <a:pt x="478461" y="4325885"/>
                  <a:pt x="490464" y="4351188"/>
                </a:cubicBezTo>
                <a:cubicBezTo>
                  <a:pt x="496178" y="4363350"/>
                  <a:pt x="499226" y="4377865"/>
                  <a:pt x="499418" y="4391596"/>
                </a:cubicBezTo>
                <a:cubicBezTo>
                  <a:pt x="500370" y="4432199"/>
                  <a:pt x="500370" y="4472804"/>
                  <a:pt x="498656" y="4513209"/>
                </a:cubicBezTo>
                <a:cubicBezTo>
                  <a:pt x="495988" y="4579901"/>
                  <a:pt x="495416" y="4647572"/>
                  <a:pt x="438646" y="4695629"/>
                </a:cubicBezTo>
                <a:cubicBezTo>
                  <a:pt x="434074" y="4699554"/>
                  <a:pt x="431406" y="4707987"/>
                  <a:pt x="430644" y="4714658"/>
                </a:cubicBezTo>
                <a:cubicBezTo>
                  <a:pt x="427025" y="4745453"/>
                  <a:pt x="426643" y="4777033"/>
                  <a:pt x="420737" y="4807436"/>
                </a:cubicBezTo>
                <a:cubicBezTo>
                  <a:pt x="415975" y="4831758"/>
                  <a:pt x="417499" y="4851963"/>
                  <a:pt x="434264" y="4870400"/>
                </a:cubicBezTo>
                <a:cubicBezTo>
                  <a:pt x="456362" y="4894527"/>
                  <a:pt x="469317" y="4923950"/>
                  <a:pt x="462269" y="4956119"/>
                </a:cubicBezTo>
                <a:cubicBezTo>
                  <a:pt x="455410" y="4988286"/>
                  <a:pt x="470269" y="5009470"/>
                  <a:pt x="485701" y="5033207"/>
                </a:cubicBezTo>
                <a:cubicBezTo>
                  <a:pt x="496940" y="5050467"/>
                  <a:pt x="511038" y="5070083"/>
                  <a:pt x="512180" y="5089305"/>
                </a:cubicBezTo>
                <a:cubicBezTo>
                  <a:pt x="514656" y="5132851"/>
                  <a:pt x="553902" y="5170316"/>
                  <a:pt x="531613" y="5217589"/>
                </a:cubicBezTo>
                <a:cubicBezTo>
                  <a:pt x="530089" y="5220727"/>
                  <a:pt x="533899" y="5226415"/>
                  <a:pt x="534851" y="5230926"/>
                </a:cubicBezTo>
                <a:cubicBezTo>
                  <a:pt x="542091" y="5267019"/>
                  <a:pt x="535041" y="5300953"/>
                  <a:pt x="511228" y="5327433"/>
                </a:cubicBezTo>
                <a:cubicBezTo>
                  <a:pt x="480175" y="5362152"/>
                  <a:pt x="477127" y="5400597"/>
                  <a:pt x="487225" y="5443357"/>
                </a:cubicBezTo>
                <a:cubicBezTo>
                  <a:pt x="490464" y="5457089"/>
                  <a:pt x="492750" y="5470820"/>
                  <a:pt x="495416" y="5484746"/>
                </a:cubicBezTo>
                <a:cubicBezTo>
                  <a:pt x="499226" y="5503576"/>
                  <a:pt x="503228" y="5522604"/>
                  <a:pt x="507038" y="5541432"/>
                </a:cubicBezTo>
                <a:cubicBezTo>
                  <a:pt x="510848" y="5559676"/>
                  <a:pt x="517324" y="5579880"/>
                  <a:pt x="500942" y="5594001"/>
                </a:cubicBezTo>
                <a:cubicBezTo>
                  <a:pt x="486843" y="5606164"/>
                  <a:pt x="488177" y="5614794"/>
                  <a:pt x="500370" y="5625974"/>
                </a:cubicBezTo>
                <a:cubicBezTo>
                  <a:pt x="543043" y="5664813"/>
                  <a:pt x="569714" y="5711889"/>
                  <a:pt x="571618" y="5771911"/>
                </a:cubicBezTo>
                <a:cubicBezTo>
                  <a:pt x="572000" y="5784268"/>
                  <a:pt x="574666" y="5796822"/>
                  <a:pt x="577524" y="5808982"/>
                </a:cubicBezTo>
                <a:cubicBezTo>
                  <a:pt x="579239" y="5816437"/>
                  <a:pt x="581145" y="5825462"/>
                  <a:pt x="586289" y="5829971"/>
                </a:cubicBezTo>
                <a:cubicBezTo>
                  <a:pt x="625532" y="5865083"/>
                  <a:pt x="652775" y="5908825"/>
                  <a:pt x="674684" y="5956490"/>
                </a:cubicBezTo>
                <a:cubicBezTo>
                  <a:pt x="682494" y="5973553"/>
                  <a:pt x="690304" y="5991797"/>
                  <a:pt x="692590" y="6010235"/>
                </a:cubicBezTo>
                <a:cubicBezTo>
                  <a:pt x="694876" y="6029456"/>
                  <a:pt x="691066" y="6049660"/>
                  <a:pt x="688970" y="6069276"/>
                </a:cubicBezTo>
                <a:cubicBezTo>
                  <a:pt x="687828" y="6080849"/>
                  <a:pt x="688018" y="6094187"/>
                  <a:pt x="682494" y="6103407"/>
                </a:cubicBezTo>
                <a:cubicBezTo>
                  <a:pt x="665157" y="6132633"/>
                  <a:pt x="646489" y="6160879"/>
                  <a:pt x="626294" y="6188144"/>
                </a:cubicBezTo>
                <a:cubicBezTo>
                  <a:pt x="608958" y="6211486"/>
                  <a:pt x="606481" y="6216194"/>
                  <a:pt x="628200" y="6236396"/>
                </a:cubicBezTo>
                <a:cubicBezTo>
                  <a:pt x="650489" y="6257190"/>
                  <a:pt x="662109" y="6283082"/>
                  <a:pt x="666871" y="6311718"/>
                </a:cubicBezTo>
                <a:cubicBezTo>
                  <a:pt x="674302" y="6357030"/>
                  <a:pt x="680588" y="6402732"/>
                  <a:pt x="684208" y="6448435"/>
                </a:cubicBezTo>
                <a:cubicBezTo>
                  <a:pt x="687446" y="6489823"/>
                  <a:pt x="669920" y="6509634"/>
                  <a:pt x="630104" y="6517873"/>
                </a:cubicBezTo>
                <a:cubicBezTo>
                  <a:pt x="608005" y="6522581"/>
                  <a:pt x="584001" y="6528663"/>
                  <a:pt x="578096" y="6553767"/>
                </a:cubicBezTo>
                <a:cubicBezTo>
                  <a:pt x="568570" y="6594765"/>
                  <a:pt x="564380" y="6637329"/>
                  <a:pt x="517706" y="6657533"/>
                </a:cubicBezTo>
                <a:cubicBezTo>
                  <a:pt x="527993" y="6668713"/>
                  <a:pt x="534089" y="6675579"/>
                  <a:pt x="540185" y="6682250"/>
                </a:cubicBezTo>
                <a:cubicBezTo>
                  <a:pt x="557140" y="6700686"/>
                  <a:pt x="564380" y="6738934"/>
                  <a:pt x="549712" y="6758356"/>
                </a:cubicBezTo>
                <a:cubicBezTo>
                  <a:pt x="528375" y="6786993"/>
                  <a:pt x="532375" y="6813278"/>
                  <a:pt x="548950" y="6840738"/>
                </a:cubicBezTo>
                <a:lnTo>
                  <a:pt x="556149" y="6858001"/>
                </a:lnTo>
                <a:lnTo>
                  <a:pt x="760427" y="6858001"/>
                </a:lnTo>
                <a:lnTo>
                  <a:pt x="763269" y="6846819"/>
                </a:lnTo>
                <a:cubicBezTo>
                  <a:pt x="771841" y="6790916"/>
                  <a:pt x="777937" y="6734620"/>
                  <a:pt x="784795" y="6678324"/>
                </a:cubicBezTo>
                <a:cubicBezTo>
                  <a:pt x="791844" y="6620265"/>
                  <a:pt x="799274" y="6562401"/>
                  <a:pt x="805560" y="6504338"/>
                </a:cubicBezTo>
                <a:cubicBezTo>
                  <a:pt x="808800" y="6472562"/>
                  <a:pt x="809370" y="6440589"/>
                  <a:pt x="812418" y="6408814"/>
                </a:cubicBezTo>
                <a:cubicBezTo>
                  <a:pt x="815086" y="6380959"/>
                  <a:pt x="820039" y="6353302"/>
                  <a:pt x="823279" y="6325450"/>
                </a:cubicBezTo>
                <a:cubicBezTo>
                  <a:pt x="825945" y="6301323"/>
                  <a:pt x="827469" y="6277000"/>
                  <a:pt x="830137" y="6252873"/>
                </a:cubicBezTo>
                <a:cubicBezTo>
                  <a:pt x="834517" y="6214231"/>
                  <a:pt x="839471" y="6175786"/>
                  <a:pt x="844043" y="6137341"/>
                </a:cubicBezTo>
                <a:cubicBezTo>
                  <a:pt x="845757" y="6121257"/>
                  <a:pt x="850520" y="6104387"/>
                  <a:pt x="847663" y="6089284"/>
                </a:cubicBezTo>
                <a:cubicBezTo>
                  <a:pt x="840423" y="6051230"/>
                  <a:pt x="842519" y="6013764"/>
                  <a:pt x="847471" y="5975908"/>
                </a:cubicBezTo>
                <a:cubicBezTo>
                  <a:pt x="849188" y="5962962"/>
                  <a:pt x="848806" y="5949036"/>
                  <a:pt x="845567" y="5936481"/>
                </a:cubicBezTo>
                <a:cubicBezTo>
                  <a:pt x="839089" y="5910785"/>
                  <a:pt x="829945" y="5885876"/>
                  <a:pt x="821945" y="5860571"/>
                </a:cubicBezTo>
                <a:cubicBezTo>
                  <a:pt x="820993" y="5857824"/>
                  <a:pt x="820801" y="5854490"/>
                  <a:pt x="820231" y="5851549"/>
                </a:cubicBezTo>
                <a:cubicBezTo>
                  <a:pt x="816990" y="5834874"/>
                  <a:pt x="813752" y="5818399"/>
                  <a:pt x="810894" y="5801726"/>
                </a:cubicBezTo>
                <a:cubicBezTo>
                  <a:pt x="809370" y="5792704"/>
                  <a:pt x="809180" y="5783484"/>
                  <a:pt x="807846" y="5774460"/>
                </a:cubicBezTo>
                <a:cubicBezTo>
                  <a:pt x="802512" y="5739546"/>
                  <a:pt x="811466" y="5701101"/>
                  <a:pt x="788415" y="5670892"/>
                </a:cubicBezTo>
                <a:cubicBezTo>
                  <a:pt x="773555" y="5651277"/>
                  <a:pt x="776985" y="5632250"/>
                  <a:pt x="779271" y="5611265"/>
                </a:cubicBezTo>
                <a:cubicBezTo>
                  <a:pt x="780985" y="5595374"/>
                  <a:pt x="780413" y="5579094"/>
                  <a:pt x="780605" y="5563010"/>
                </a:cubicBezTo>
                <a:cubicBezTo>
                  <a:pt x="781175" y="5534764"/>
                  <a:pt x="781367" y="5506518"/>
                  <a:pt x="782319" y="5478272"/>
                </a:cubicBezTo>
                <a:cubicBezTo>
                  <a:pt x="782699" y="5469249"/>
                  <a:pt x="787463" y="5460031"/>
                  <a:pt x="786701" y="5451203"/>
                </a:cubicBezTo>
                <a:cubicBezTo>
                  <a:pt x="783081" y="5410403"/>
                  <a:pt x="777365" y="5369604"/>
                  <a:pt x="774127" y="5328805"/>
                </a:cubicBezTo>
                <a:cubicBezTo>
                  <a:pt x="772223" y="5305660"/>
                  <a:pt x="775841" y="5281924"/>
                  <a:pt x="773175" y="5258975"/>
                </a:cubicBezTo>
                <a:cubicBezTo>
                  <a:pt x="770127" y="5232496"/>
                  <a:pt x="762317" y="5206604"/>
                  <a:pt x="757552" y="5180319"/>
                </a:cubicBezTo>
                <a:cubicBezTo>
                  <a:pt x="756220" y="5173061"/>
                  <a:pt x="757934" y="5165020"/>
                  <a:pt x="758314" y="5157370"/>
                </a:cubicBezTo>
                <a:cubicBezTo>
                  <a:pt x="758697" y="5148739"/>
                  <a:pt x="759459" y="5140304"/>
                  <a:pt x="759649" y="5131673"/>
                </a:cubicBezTo>
                <a:cubicBezTo>
                  <a:pt x="760031" y="5105388"/>
                  <a:pt x="759459" y="5079104"/>
                  <a:pt x="760793" y="5052820"/>
                </a:cubicBezTo>
                <a:cubicBezTo>
                  <a:pt x="761555" y="5036736"/>
                  <a:pt x="769365" y="5019868"/>
                  <a:pt x="766507" y="5004959"/>
                </a:cubicBezTo>
                <a:cubicBezTo>
                  <a:pt x="760983" y="4974557"/>
                  <a:pt x="773365" y="4944153"/>
                  <a:pt x="763079" y="4913751"/>
                </a:cubicBezTo>
                <a:cubicBezTo>
                  <a:pt x="760031" y="4904334"/>
                  <a:pt x="767651" y="4891388"/>
                  <a:pt x="768031" y="4880011"/>
                </a:cubicBezTo>
                <a:cubicBezTo>
                  <a:pt x="768983" y="4851570"/>
                  <a:pt x="768793" y="4823128"/>
                  <a:pt x="768603" y="4794687"/>
                </a:cubicBezTo>
                <a:cubicBezTo>
                  <a:pt x="768413" y="4769186"/>
                  <a:pt x="771079" y="4742705"/>
                  <a:pt x="765745" y="4718187"/>
                </a:cubicBezTo>
                <a:cubicBezTo>
                  <a:pt x="760031" y="4692491"/>
                  <a:pt x="760793" y="4669346"/>
                  <a:pt x="767269" y="4644434"/>
                </a:cubicBezTo>
                <a:cubicBezTo>
                  <a:pt x="771651" y="4627369"/>
                  <a:pt x="772223" y="4609322"/>
                  <a:pt x="773555" y="4591670"/>
                </a:cubicBezTo>
                <a:cubicBezTo>
                  <a:pt x="775079" y="4572644"/>
                  <a:pt x="771079" y="4551655"/>
                  <a:pt x="777365" y="4534394"/>
                </a:cubicBezTo>
                <a:cubicBezTo>
                  <a:pt x="796036" y="4483001"/>
                  <a:pt x="800036" y="4430237"/>
                  <a:pt x="800036" y="4376493"/>
                </a:cubicBezTo>
                <a:cubicBezTo>
                  <a:pt x="800036" y="4366684"/>
                  <a:pt x="797370" y="4356680"/>
                  <a:pt x="794512" y="4347267"/>
                </a:cubicBezTo>
                <a:cubicBezTo>
                  <a:pt x="777365" y="4292342"/>
                  <a:pt x="778889" y="4237224"/>
                  <a:pt x="789368" y="4181322"/>
                </a:cubicBezTo>
                <a:cubicBezTo>
                  <a:pt x="791654" y="4169748"/>
                  <a:pt x="792036" y="4156803"/>
                  <a:pt x="789750" y="4145230"/>
                </a:cubicBezTo>
                <a:cubicBezTo>
                  <a:pt x="783081" y="4112668"/>
                  <a:pt x="772031" y="4081088"/>
                  <a:pt x="767269" y="4048330"/>
                </a:cubicBezTo>
                <a:cubicBezTo>
                  <a:pt x="759459" y="3994194"/>
                  <a:pt x="785747" y="3947314"/>
                  <a:pt x="802894" y="3898864"/>
                </a:cubicBezTo>
                <a:cubicBezTo>
                  <a:pt x="819087" y="3852768"/>
                  <a:pt x="855664" y="3813538"/>
                  <a:pt x="847471" y="3759007"/>
                </a:cubicBezTo>
                <a:lnTo>
                  <a:pt x="848163" y="3756136"/>
                </a:lnTo>
                <a:lnTo>
                  <a:pt x="819543" y="3748731"/>
                </a:lnTo>
                <a:lnTo>
                  <a:pt x="819313" y="3748682"/>
                </a:lnTo>
                <a:lnTo>
                  <a:pt x="819544" y="3748730"/>
                </a:lnTo>
                <a:lnTo>
                  <a:pt x="848164" y="3756135"/>
                </a:lnTo>
                <a:lnTo>
                  <a:pt x="849545" y="3750401"/>
                </a:lnTo>
                <a:cubicBezTo>
                  <a:pt x="850902" y="3747434"/>
                  <a:pt x="852522" y="3744394"/>
                  <a:pt x="853189" y="3741353"/>
                </a:cubicBezTo>
                <a:cubicBezTo>
                  <a:pt x="856809" y="3724680"/>
                  <a:pt x="861189" y="3708009"/>
                  <a:pt x="862905" y="3691138"/>
                </a:cubicBezTo>
                <a:cubicBezTo>
                  <a:pt x="865191" y="3670544"/>
                  <a:pt x="864429" y="3649555"/>
                  <a:pt x="866333" y="3628959"/>
                </a:cubicBezTo>
                <a:cubicBezTo>
                  <a:pt x="868619" y="3602478"/>
                  <a:pt x="874715" y="3576391"/>
                  <a:pt x="874715" y="3550106"/>
                </a:cubicBezTo>
                <a:lnTo>
                  <a:pt x="871487" y="3524252"/>
                </a:lnTo>
                <a:lnTo>
                  <a:pt x="871488" y="3524252"/>
                </a:lnTo>
                <a:lnTo>
                  <a:pt x="870763" y="3518451"/>
                </a:lnTo>
                <a:cubicBezTo>
                  <a:pt x="868573" y="3507933"/>
                  <a:pt x="865953" y="3497439"/>
                  <a:pt x="864238" y="3486946"/>
                </a:cubicBezTo>
                <a:cubicBezTo>
                  <a:pt x="859476" y="3457327"/>
                  <a:pt x="860810" y="3424765"/>
                  <a:pt x="848618" y="3398677"/>
                </a:cubicBezTo>
                <a:lnTo>
                  <a:pt x="837595" y="3365728"/>
                </a:lnTo>
                <a:lnTo>
                  <a:pt x="834829" y="3357461"/>
                </a:lnTo>
                <a:close/>
                <a:moveTo>
                  <a:pt x="513783" y="0"/>
                </a:moveTo>
                <a:lnTo>
                  <a:pt x="72334" y="0"/>
                </a:lnTo>
                <a:lnTo>
                  <a:pt x="75447" y="27991"/>
                </a:lnTo>
                <a:cubicBezTo>
                  <a:pt x="80828" y="63323"/>
                  <a:pt x="87734" y="98434"/>
                  <a:pt x="88115" y="134133"/>
                </a:cubicBezTo>
                <a:cubicBezTo>
                  <a:pt x="88495" y="166498"/>
                  <a:pt x="94591" y="198471"/>
                  <a:pt x="62778" y="221224"/>
                </a:cubicBezTo>
                <a:cubicBezTo>
                  <a:pt x="58586" y="224165"/>
                  <a:pt x="60872" y="238486"/>
                  <a:pt x="62206" y="247312"/>
                </a:cubicBezTo>
                <a:cubicBezTo>
                  <a:pt x="65065" y="266927"/>
                  <a:pt x="72303" y="286346"/>
                  <a:pt x="72113" y="305764"/>
                </a:cubicBezTo>
                <a:cubicBezTo>
                  <a:pt x="71923" y="345976"/>
                  <a:pt x="68875" y="386383"/>
                  <a:pt x="65445" y="426397"/>
                </a:cubicBezTo>
                <a:cubicBezTo>
                  <a:pt x="64111" y="441500"/>
                  <a:pt x="58968" y="456017"/>
                  <a:pt x="55348" y="470924"/>
                </a:cubicBezTo>
                <a:cubicBezTo>
                  <a:pt x="53252" y="479162"/>
                  <a:pt x="47728" y="487990"/>
                  <a:pt x="48870" y="495638"/>
                </a:cubicBezTo>
                <a:cubicBezTo>
                  <a:pt x="55538" y="539970"/>
                  <a:pt x="39156" y="580573"/>
                  <a:pt x="30963" y="622548"/>
                </a:cubicBezTo>
                <a:cubicBezTo>
                  <a:pt x="27153" y="641968"/>
                  <a:pt x="18009" y="660210"/>
                  <a:pt x="11723" y="679040"/>
                </a:cubicBezTo>
                <a:cubicBezTo>
                  <a:pt x="10007" y="683943"/>
                  <a:pt x="8483" y="689436"/>
                  <a:pt x="8865" y="694341"/>
                </a:cubicBezTo>
                <a:cubicBezTo>
                  <a:pt x="11151" y="722389"/>
                  <a:pt x="14389" y="750244"/>
                  <a:pt x="16865" y="778095"/>
                </a:cubicBezTo>
                <a:cubicBezTo>
                  <a:pt x="19151" y="803401"/>
                  <a:pt x="19913" y="828900"/>
                  <a:pt x="47918" y="840866"/>
                </a:cubicBezTo>
                <a:cubicBezTo>
                  <a:pt x="52300" y="842633"/>
                  <a:pt x="55538" y="848516"/>
                  <a:pt x="58396" y="853028"/>
                </a:cubicBezTo>
                <a:cubicBezTo>
                  <a:pt x="102404" y="922662"/>
                  <a:pt x="101260" y="959929"/>
                  <a:pt x="54776" y="1027995"/>
                </a:cubicBezTo>
                <a:cubicBezTo>
                  <a:pt x="50014" y="1035056"/>
                  <a:pt x="46584" y="1050159"/>
                  <a:pt x="50394" y="1054866"/>
                </a:cubicBezTo>
                <a:cubicBezTo>
                  <a:pt x="82019" y="1094882"/>
                  <a:pt x="78589" y="1138623"/>
                  <a:pt x="68683" y="1184720"/>
                </a:cubicBezTo>
                <a:cubicBezTo>
                  <a:pt x="66017" y="1196684"/>
                  <a:pt x="66017" y="1213555"/>
                  <a:pt x="72303" y="1222576"/>
                </a:cubicBezTo>
                <a:cubicBezTo>
                  <a:pt x="101450" y="1265534"/>
                  <a:pt x="97260" y="1311630"/>
                  <a:pt x="88687" y="1358313"/>
                </a:cubicBezTo>
                <a:cubicBezTo>
                  <a:pt x="87353" y="1365570"/>
                  <a:pt x="80113" y="1374398"/>
                  <a:pt x="73447" y="1377535"/>
                </a:cubicBezTo>
                <a:cubicBezTo>
                  <a:pt x="49824" y="1388716"/>
                  <a:pt x="41822" y="1409705"/>
                  <a:pt x="35153" y="1432851"/>
                </a:cubicBezTo>
                <a:cubicBezTo>
                  <a:pt x="24295" y="1469335"/>
                  <a:pt x="11531" y="1505229"/>
                  <a:pt x="1244" y="1541910"/>
                </a:cubicBezTo>
                <a:cubicBezTo>
                  <a:pt x="-1232" y="1550935"/>
                  <a:pt x="292" y="1562114"/>
                  <a:pt x="3149" y="1571529"/>
                </a:cubicBezTo>
                <a:cubicBezTo>
                  <a:pt x="12865" y="1603698"/>
                  <a:pt x="37250" y="1624098"/>
                  <a:pt x="59730" y="1646459"/>
                </a:cubicBezTo>
                <a:cubicBezTo>
                  <a:pt x="69637" y="1656267"/>
                  <a:pt x="76685" y="1669800"/>
                  <a:pt x="82399" y="1682944"/>
                </a:cubicBezTo>
                <a:cubicBezTo>
                  <a:pt x="97070" y="1717073"/>
                  <a:pt x="110214" y="1751988"/>
                  <a:pt x="124120" y="1786511"/>
                </a:cubicBezTo>
                <a:cubicBezTo>
                  <a:pt x="125454" y="1789845"/>
                  <a:pt x="128883" y="1792590"/>
                  <a:pt x="131741" y="1795142"/>
                </a:cubicBezTo>
                <a:cubicBezTo>
                  <a:pt x="161842" y="1820640"/>
                  <a:pt x="192131" y="1845943"/>
                  <a:pt x="222232" y="1871640"/>
                </a:cubicBezTo>
                <a:cubicBezTo>
                  <a:pt x="227946" y="1876543"/>
                  <a:pt x="232138" y="1883606"/>
                  <a:pt x="237662" y="1888901"/>
                </a:cubicBezTo>
                <a:cubicBezTo>
                  <a:pt x="245282" y="1896356"/>
                  <a:pt x="252523" y="1905771"/>
                  <a:pt x="261667" y="1909694"/>
                </a:cubicBezTo>
                <a:cubicBezTo>
                  <a:pt x="290432" y="1921855"/>
                  <a:pt x="302816" y="1945197"/>
                  <a:pt x="308150" y="1974618"/>
                </a:cubicBezTo>
                <a:cubicBezTo>
                  <a:pt x="313103" y="2001493"/>
                  <a:pt x="317295" y="2028365"/>
                  <a:pt x="323009" y="2055042"/>
                </a:cubicBezTo>
                <a:cubicBezTo>
                  <a:pt x="329867" y="2087602"/>
                  <a:pt x="337297" y="2119968"/>
                  <a:pt x="345680" y="2152137"/>
                </a:cubicBezTo>
                <a:cubicBezTo>
                  <a:pt x="349300" y="2166063"/>
                  <a:pt x="353490" y="2180774"/>
                  <a:pt x="360920" y="2192740"/>
                </a:cubicBezTo>
                <a:cubicBezTo>
                  <a:pt x="381495" y="2226281"/>
                  <a:pt x="395401" y="2262177"/>
                  <a:pt x="389877" y="2301603"/>
                </a:cubicBezTo>
                <a:cubicBezTo>
                  <a:pt x="385495" y="2333183"/>
                  <a:pt x="396735" y="2359664"/>
                  <a:pt x="414262" y="2379279"/>
                </a:cubicBezTo>
                <a:cubicBezTo>
                  <a:pt x="446077" y="2414980"/>
                  <a:pt x="438837" y="2453227"/>
                  <a:pt x="428551" y="2491281"/>
                </a:cubicBezTo>
                <a:cubicBezTo>
                  <a:pt x="423216" y="2510897"/>
                  <a:pt x="423978" y="2526980"/>
                  <a:pt x="429121" y="2545615"/>
                </a:cubicBezTo>
                <a:cubicBezTo>
                  <a:pt x="441123" y="2588768"/>
                  <a:pt x="473700" y="2617603"/>
                  <a:pt x="502275" y="2645455"/>
                </a:cubicBezTo>
                <a:cubicBezTo>
                  <a:pt x="526660" y="2669191"/>
                  <a:pt x="540376" y="2695868"/>
                  <a:pt x="550665" y="2725094"/>
                </a:cubicBezTo>
                <a:cubicBezTo>
                  <a:pt x="563809" y="2761970"/>
                  <a:pt x="558857" y="2791196"/>
                  <a:pt x="527232" y="2808850"/>
                </a:cubicBezTo>
                <a:cubicBezTo>
                  <a:pt x="518277" y="2813754"/>
                  <a:pt x="507799" y="2822385"/>
                  <a:pt x="505133" y="2831604"/>
                </a:cubicBezTo>
                <a:cubicBezTo>
                  <a:pt x="491799" y="2876129"/>
                  <a:pt x="472366" y="2921245"/>
                  <a:pt x="484178" y="2968910"/>
                </a:cubicBezTo>
                <a:cubicBezTo>
                  <a:pt x="500371" y="3034817"/>
                  <a:pt x="499419" y="3099154"/>
                  <a:pt x="483416" y="3165061"/>
                </a:cubicBezTo>
                <a:cubicBezTo>
                  <a:pt x="470462" y="3218512"/>
                  <a:pt x="457126" y="3271963"/>
                  <a:pt x="447744" y="3326101"/>
                </a:cubicBezTo>
                <a:lnTo>
                  <a:pt x="446756" y="3333750"/>
                </a:lnTo>
                <a:lnTo>
                  <a:pt x="834222" y="3333750"/>
                </a:lnTo>
                <a:lnTo>
                  <a:pt x="833756" y="3315508"/>
                </a:lnTo>
                <a:cubicBezTo>
                  <a:pt x="835090" y="3305897"/>
                  <a:pt x="843092" y="3293538"/>
                  <a:pt x="851283" y="3289224"/>
                </a:cubicBezTo>
                <a:cubicBezTo>
                  <a:pt x="869571" y="3279612"/>
                  <a:pt x="872811" y="3266470"/>
                  <a:pt x="866523" y="3248621"/>
                </a:cubicBezTo>
                <a:cubicBezTo>
                  <a:pt x="861189" y="3233124"/>
                  <a:pt x="858523" y="3214098"/>
                  <a:pt x="848234" y="3203506"/>
                </a:cubicBezTo>
                <a:cubicBezTo>
                  <a:pt x="819088" y="3173494"/>
                  <a:pt x="818135" y="3135244"/>
                  <a:pt x="810325" y="3097977"/>
                </a:cubicBezTo>
                <a:cubicBezTo>
                  <a:pt x="805561" y="3075225"/>
                  <a:pt x="805371" y="3054039"/>
                  <a:pt x="808609" y="3031285"/>
                </a:cubicBezTo>
                <a:cubicBezTo>
                  <a:pt x="815849" y="2981857"/>
                  <a:pt x="805561" y="2933799"/>
                  <a:pt x="792417" y="2886329"/>
                </a:cubicBezTo>
                <a:cubicBezTo>
                  <a:pt x="783654" y="2854945"/>
                  <a:pt x="778320" y="2822776"/>
                  <a:pt x="769366" y="2791590"/>
                </a:cubicBezTo>
                <a:cubicBezTo>
                  <a:pt x="762508" y="2768247"/>
                  <a:pt x="754315" y="2744906"/>
                  <a:pt x="743267" y="2723527"/>
                </a:cubicBezTo>
                <a:cubicBezTo>
                  <a:pt x="727072" y="2692532"/>
                  <a:pt x="702688" y="2665466"/>
                  <a:pt x="709166" y="2626038"/>
                </a:cubicBezTo>
                <a:cubicBezTo>
                  <a:pt x="714880" y="2591317"/>
                  <a:pt x="702880" y="2559935"/>
                  <a:pt x="691449" y="2528158"/>
                </a:cubicBezTo>
                <a:cubicBezTo>
                  <a:pt x="683067" y="2504816"/>
                  <a:pt x="674493" y="2481477"/>
                  <a:pt x="669159" y="2457348"/>
                </a:cubicBezTo>
                <a:cubicBezTo>
                  <a:pt x="662872" y="2428709"/>
                  <a:pt x="665540" y="2396344"/>
                  <a:pt x="653918" y="2370844"/>
                </a:cubicBezTo>
                <a:cubicBezTo>
                  <a:pt x="641726" y="2344167"/>
                  <a:pt x="649918" y="2322005"/>
                  <a:pt x="653348" y="2298269"/>
                </a:cubicBezTo>
                <a:cubicBezTo>
                  <a:pt x="658682" y="2260413"/>
                  <a:pt x="668589" y="2222749"/>
                  <a:pt x="656014" y="2184501"/>
                </a:cubicBezTo>
                <a:cubicBezTo>
                  <a:pt x="640774" y="2138014"/>
                  <a:pt x="624391" y="2091918"/>
                  <a:pt x="609913" y="2045235"/>
                </a:cubicBezTo>
                <a:cubicBezTo>
                  <a:pt x="604386" y="2027187"/>
                  <a:pt x="602100" y="2007771"/>
                  <a:pt x="599624" y="1988939"/>
                </a:cubicBezTo>
                <a:cubicBezTo>
                  <a:pt x="597528" y="1971091"/>
                  <a:pt x="602862" y="1949711"/>
                  <a:pt x="594862" y="1935977"/>
                </a:cubicBezTo>
                <a:cubicBezTo>
                  <a:pt x="574287" y="1900670"/>
                  <a:pt x="564191" y="1864385"/>
                  <a:pt x="564191" y="1823583"/>
                </a:cubicBezTo>
                <a:cubicBezTo>
                  <a:pt x="564191" y="1808282"/>
                  <a:pt x="555617" y="1793374"/>
                  <a:pt x="554093" y="1777881"/>
                </a:cubicBezTo>
                <a:cubicBezTo>
                  <a:pt x="552189" y="1756694"/>
                  <a:pt x="547044" y="1732372"/>
                  <a:pt x="554285" y="1713934"/>
                </a:cubicBezTo>
                <a:cubicBezTo>
                  <a:pt x="571429" y="1670585"/>
                  <a:pt x="557141" y="1635476"/>
                  <a:pt x="540186" y="1597617"/>
                </a:cubicBezTo>
                <a:cubicBezTo>
                  <a:pt x="523422" y="1560348"/>
                  <a:pt x="510087" y="1521118"/>
                  <a:pt x="499037" y="1481495"/>
                </a:cubicBezTo>
                <a:cubicBezTo>
                  <a:pt x="495037" y="1466588"/>
                  <a:pt x="501705" y="1448740"/>
                  <a:pt x="503037" y="1432262"/>
                </a:cubicBezTo>
                <a:cubicBezTo>
                  <a:pt x="503419" y="1426376"/>
                  <a:pt x="503991" y="1419903"/>
                  <a:pt x="502085" y="1414609"/>
                </a:cubicBezTo>
                <a:cubicBezTo>
                  <a:pt x="483796" y="1363414"/>
                  <a:pt x="469890" y="1311432"/>
                  <a:pt x="479414" y="1255923"/>
                </a:cubicBezTo>
                <a:cubicBezTo>
                  <a:pt x="480368" y="1250824"/>
                  <a:pt x="478272" y="1245135"/>
                  <a:pt x="476938" y="1240034"/>
                </a:cubicBezTo>
                <a:cubicBezTo>
                  <a:pt x="470080" y="1215122"/>
                  <a:pt x="459222" y="1190799"/>
                  <a:pt x="456745" y="1165498"/>
                </a:cubicBezTo>
                <a:cubicBezTo>
                  <a:pt x="450649" y="1103121"/>
                  <a:pt x="448171" y="1040355"/>
                  <a:pt x="444171" y="977582"/>
                </a:cubicBezTo>
                <a:cubicBezTo>
                  <a:pt x="443981" y="973659"/>
                  <a:pt x="443981" y="969541"/>
                  <a:pt x="442647" y="966011"/>
                </a:cubicBezTo>
                <a:cubicBezTo>
                  <a:pt x="434455" y="942864"/>
                  <a:pt x="437123" y="922662"/>
                  <a:pt x="452743" y="903045"/>
                </a:cubicBezTo>
                <a:cubicBezTo>
                  <a:pt x="459602" y="894414"/>
                  <a:pt x="463222" y="882645"/>
                  <a:pt x="467032" y="871859"/>
                </a:cubicBezTo>
                <a:cubicBezTo>
                  <a:pt x="472748" y="855968"/>
                  <a:pt x="478272" y="839689"/>
                  <a:pt x="481892" y="823213"/>
                </a:cubicBezTo>
                <a:cubicBezTo>
                  <a:pt x="485320" y="806930"/>
                  <a:pt x="490083" y="789474"/>
                  <a:pt x="487416" y="773781"/>
                </a:cubicBezTo>
                <a:cubicBezTo>
                  <a:pt x="482654" y="745535"/>
                  <a:pt x="471986" y="718661"/>
                  <a:pt x="464936" y="690809"/>
                </a:cubicBezTo>
                <a:cubicBezTo>
                  <a:pt x="462460" y="681198"/>
                  <a:pt x="462842" y="670605"/>
                  <a:pt x="462650" y="660603"/>
                </a:cubicBezTo>
                <a:cubicBezTo>
                  <a:pt x="462080" y="637652"/>
                  <a:pt x="467604" y="614113"/>
                  <a:pt x="451791" y="593322"/>
                </a:cubicBezTo>
                <a:cubicBezTo>
                  <a:pt x="436933" y="574101"/>
                  <a:pt x="441313" y="554679"/>
                  <a:pt x="452553" y="534478"/>
                </a:cubicBezTo>
                <a:cubicBezTo>
                  <a:pt x="460556" y="519961"/>
                  <a:pt x="466842" y="503486"/>
                  <a:pt x="469890" y="487205"/>
                </a:cubicBezTo>
                <a:cubicBezTo>
                  <a:pt x="474080" y="464843"/>
                  <a:pt x="475796" y="442679"/>
                  <a:pt x="473318" y="418552"/>
                </a:cubicBezTo>
                <a:cubicBezTo>
                  <a:pt x="471604" y="401485"/>
                  <a:pt x="470842" y="387559"/>
                  <a:pt x="460746" y="374220"/>
                </a:cubicBezTo>
                <a:cubicBezTo>
                  <a:pt x="459222" y="372064"/>
                  <a:pt x="458840" y="368141"/>
                  <a:pt x="459032" y="365198"/>
                </a:cubicBezTo>
                <a:cubicBezTo>
                  <a:pt x="462270" y="326557"/>
                  <a:pt x="460556" y="288308"/>
                  <a:pt x="458267" y="249272"/>
                </a:cubicBezTo>
                <a:cubicBezTo>
                  <a:pt x="455221" y="199649"/>
                  <a:pt x="464174" y="147470"/>
                  <a:pt x="496179" y="104514"/>
                </a:cubicBezTo>
                <a:cubicBezTo>
                  <a:pt x="500943" y="98237"/>
                  <a:pt x="503037" y="88822"/>
                  <a:pt x="504181" y="80583"/>
                </a:cubicBezTo>
                <a:close/>
              </a:path>
            </a:pathLst>
          </a:custGeom>
          <a:blipFill dpi="0" rotWithShape="1">
            <a:blip r:embed="rId4">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kstvak 3">
            <a:extLst>
              <a:ext uri="{FF2B5EF4-FFF2-40B4-BE49-F238E27FC236}">
                <a16:creationId xmlns:a16="http://schemas.microsoft.com/office/drawing/2014/main" id="{5FE1341E-B81E-4FD1-B866-3A7602996598}"/>
              </a:ext>
            </a:extLst>
          </p:cNvPr>
          <p:cNvSpPr txBox="1"/>
          <p:nvPr/>
        </p:nvSpPr>
        <p:spPr>
          <a:xfrm>
            <a:off x="839756" y="1651518"/>
            <a:ext cx="3909526" cy="4801314"/>
          </a:xfrm>
          <a:prstGeom prst="rect">
            <a:avLst/>
          </a:prstGeom>
          <a:noFill/>
        </p:spPr>
        <p:txBody>
          <a:bodyPr wrap="square" rtlCol="0">
            <a:spAutoFit/>
          </a:bodyPr>
          <a:lstStyle/>
          <a:p>
            <a:r>
              <a:rPr lang="nl-NL" dirty="0"/>
              <a:t>  </a:t>
            </a:r>
          </a:p>
          <a:p>
            <a:pPr algn="ctr"/>
            <a:r>
              <a:rPr lang="nl-NL" dirty="0"/>
              <a:t>Lichaamslengte: 22 tot 27,5 cm</a:t>
            </a:r>
          </a:p>
          <a:p>
            <a:pPr algn="ctr"/>
            <a:endParaRPr lang="nl-NL" dirty="0"/>
          </a:p>
          <a:p>
            <a:pPr algn="ctr"/>
            <a:r>
              <a:rPr lang="nl-NL" dirty="0"/>
              <a:t>Staartlengte: 10 tot 14 cm</a:t>
            </a:r>
          </a:p>
          <a:p>
            <a:pPr algn="ctr"/>
            <a:endParaRPr lang="nl-NL" dirty="0"/>
          </a:p>
          <a:p>
            <a:pPr algn="ctr"/>
            <a:r>
              <a:rPr lang="nl-NL" dirty="0"/>
              <a:t>Gewicht: 47 tot 81 gram</a:t>
            </a:r>
          </a:p>
          <a:p>
            <a:pPr algn="ctr"/>
            <a:endParaRPr lang="nl-NL" dirty="0"/>
          </a:p>
          <a:p>
            <a:pPr algn="ctr"/>
            <a:r>
              <a:rPr lang="nl-NL" b="0" i="0" dirty="0">
                <a:effectLst/>
                <a:latin typeface="Arial" panose="020B0604020202020204" pitchFamily="34" charset="0"/>
              </a:rPr>
              <a:t>De rug is grijsbruin, met wat lichtere flanken, de onderkant donkergrijs. De voeten zijn wit. De staart, die aan de bovenkant wat donkerder is dan aan de onderkant, is bedekt met fijne haartjes.</a:t>
            </a:r>
            <a:endParaRPr lang="nl-NL" dirty="0"/>
          </a:p>
          <a:p>
            <a:pPr algn="ctr"/>
            <a:endParaRPr lang="nl-NL" dirty="0"/>
          </a:p>
          <a:p>
            <a:pPr algn="ctr"/>
            <a:r>
              <a:rPr lang="nl-NL" dirty="0"/>
              <a:t>Land van herkomst: Zuid en West Afrika</a:t>
            </a:r>
          </a:p>
          <a:p>
            <a:pPr algn="ctr"/>
            <a:endParaRPr lang="nl-NL" dirty="0"/>
          </a:p>
        </p:txBody>
      </p:sp>
    </p:spTree>
    <p:extLst>
      <p:ext uri="{BB962C8B-B14F-4D97-AF65-F5344CB8AC3E}">
        <p14:creationId xmlns:p14="http://schemas.microsoft.com/office/powerpoint/2010/main" val="617558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F072-42B9-F306-95D5-F4462CF69AF6}"/>
              </a:ext>
            </a:extLst>
          </p:cNvPr>
          <p:cNvSpPr>
            <a:spLocks noGrp="1"/>
          </p:cNvSpPr>
          <p:nvPr>
            <p:ph type="title"/>
          </p:nvPr>
        </p:nvSpPr>
        <p:spPr>
          <a:xfrm>
            <a:off x="801099" y="1396289"/>
            <a:ext cx="4249006" cy="1325563"/>
          </a:xfrm>
        </p:spPr>
        <p:txBody>
          <a:bodyPr>
            <a:normAutofit/>
          </a:bodyPr>
          <a:lstStyle/>
          <a:p>
            <a:r>
              <a:rPr lang="en-US" dirty="0">
                <a:ea typeface="Calibri Light"/>
                <a:cs typeface="Calibri Light"/>
              </a:rPr>
              <a:t>Sinai </a:t>
            </a:r>
            <a:r>
              <a:rPr lang="en-US" dirty="0" err="1">
                <a:ea typeface="Calibri Light"/>
                <a:cs typeface="Calibri Light"/>
              </a:rPr>
              <a:t>stekelmuis</a:t>
            </a:r>
            <a:endParaRPr lang="en-US" dirty="0" err="1"/>
          </a:p>
        </p:txBody>
      </p:sp>
      <p:sp>
        <p:nvSpPr>
          <p:cNvPr id="9" name="Content Placeholder 8">
            <a:extLst>
              <a:ext uri="{FF2B5EF4-FFF2-40B4-BE49-F238E27FC236}">
                <a16:creationId xmlns:a16="http://schemas.microsoft.com/office/drawing/2014/main" id="{EDFB8E01-4E00-5171-3F73-90B39D9A2D1F}"/>
              </a:ext>
            </a:extLst>
          </p:cNvPr>
          <p:cNvSpPr>
            <a:spLocks noGrp="1"/>
          </p:cNvSpPr>
          <p:nvPr>
            <p:ph idx="1"/>
          </p:nvPr>
        </p:nvSpPr>
        <p:spPr>
          <a:xfrm>
            <a:off x="805544" y="2871982"/>
            <a:ext cx="4245428" cy="3181684"/>
          </a:xfrm>
        </p:spPr>
        <p:txBody>
          <a:bodyPr anchor="t">
            <a:normAutofit/>
          </a:bodyPr>
          <a:lstStyle/>
          <a:p>
            <a:r>
              <a:rPr lang="en-US" sz="1800" dirty="0" err="1">
                <a:ea typeface="Calibri"/>
                <a:cs typeface="Calibri"/>
              </a:rPr>
              <a:t>Herkomst</a:t>
            </a:r>
            <a:r>
              <a:rPr lang="en-US" sz="1800" dirty="0">
                <a:ea typeface="Calibri"/>
                <a:cs typeface="Calibri"/>
              </a:rPr>
              <a:t>: </a:t>
            </a:r>
            <a:r>
              <a:rPr lang="en-US" sz="1800" dirty="0" err="1">
                <a:ea typeface="Calibri"/>
                <a:cs typeface="Calibri"/>
              </a:rPr>
              <a:t>Egypte</a:t>
            </a:r>
            <a:endParaRPr lang="en-US" sz="1800" dirty="0">
              <a:ea typeface="Calibri"/>
              <a:cs typeface="Calibri"/>
            </a:endParaRPr>
          </a:p>
          <a:p>
            <a:r>
              <a:rPr lang="en-US" sz="1800" dirty="0">
                <a:ea typeface="Calibri"/>
                <a:cs typeface="Calibri"/>
              </a:rPr>
              <a:t>9 to 12 cm lang</a:t>
            </a:r>
          </a:p>
          <a:p>
            <a:r>
              <a:rPr lang="en-US" sz="1800" dirty="0" err="1">
                <a:ea typeface="Calibri"/>
                <a:cs typeface="Calibri"/>
              </a:rPr>
              <a:t>Staart</a:t>
            </a:r>
            <a:r>
              <a:rPr lang="en-US" sz="1800" dirty="0">
                <a:ea typeface="Calibri"/>
                <a:cs typeface="Calibri"/>
              </a:rPr>
              <a:t> 10 cm</a:t>
            </a:r>
          </a:p>
          <a:p>
            <a:r>
              <a:rPr lang="en-US" sz="1800" dirty="0">
                <a:ea typeface="Calibri"/>
                <a:cs typeface="Calibri"/>
              </a:rPr>
              <a:t>30 tot 60 kg </a:t>
            </a:r>
          </a:p>
          <a:p>
            <a:r>
              <a:rPr lang="en-US" sz="1800" dirty="0" err="1">
                <a:ea typeface="Calibri"/>
                <a:cs typeface="Calibri"/>
              </a:rPr>
              <a:t>Wildkleur</a:t>
            </a:r>
            <a:r>
              <a:rPr lang="en-US" sz="1800" dirty="0">
                <a:ea typeface="Calibri"/>
                <a:cs typeface="Calibri"/>
              </a:rPr>
              <a:t> agouti</a:t>
            </a:r>
          </a:p>
          <a:p>
            <a:endParaRPr lang="en-US" sz="1800" dirty="0">
              <a:ea typeface="Calibri"/>
              <a:cs typeface="Calibri"/>
            </a:endParaRPr>
          </a:p>
          <a:p>
            <a:endParaRPr lang="en-US" sz="1800" dirty="0">
              <a:ea typeface="Calibri"/>
              <a:cs typeface="Calibri"/>
            </a:endParaRPr>
          </a:p>
        </p:txBody>
      </p:sp>
      <p:sp>
        <p:nvSpPr>
          <p:cNvPr id="12" name="Freeform: Shape 11">
            <a:extLst>
              <a:ext uri="{FF2B5EF4-FFF2-40B4-BE49-F238E27FC236}">
                <a16:creationId xmlns:a16="http://schemas.microsoft.com/office/drawing/2014/main" id="{A86541C6-61B1-4DAA-B57A-EAF3F24F0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933310" y="1"/>
            <a:ext cx="6488456" cy="3036711"/>
          </a:xfrm>
          <a:custGeom>
            <a:avLst/>
            <a:gdLst>
              <a:gd name="connsiteX0" fmla="*/ 0 w 6488456"/>
              <a:gd name="connsiteY0" fmla="*/ 0 h 3036711"/>
              <a:gd name="connsiteX1" fmla="*/ 6488456 w 6488456"/>
              <a:gd name="connsiteY1" fmla="*/ 0 h 3036711"/>
              <a:gd name="connsiteX2" fmla="*/ 6482686 w 6488456"/>
              <a:gd name="connsiteY2" fmla="*/ 114279 h 3036711"/>
              <a:gd name="connsiteX3" fmla="*/ 3244228 w 6488456"/>
              <a:gd name="connsiteY3" fmla="*/ 3036711 h 3036711"/>
              <a:gd name="connsiteX4" fmla="*/ 5771 w 6488456"/>
              <a:gd name="connsiteY4" fmla="*/ 114279 h 3036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8456" h="3036711">
                <a:moveTo>
                  <a:pt x="0" y="0"/>
                </a:moveTo>
                <a:lnTo>
                  <a:pt x="6488456" y="0"/>
                </a:lnTo>
                <a:lnTo>
                  <a:pt x="6482686" y="114279"/>
                </a:lnTo>
                <a:cubicBezTo>
                  <a:pt x="6315984" y="1755766"/>
                  <a:pt x="4929697" y="3036711"/>
                  <a:pt x="3244228" y="3036711"/>
                </a:cubicBezTo>
                <a:cubicBezTo>
                  <a:pt x="1558760" y="3036711"/>
                  <a:pt x="172473" y="1755766"/>
                  <a:pt x="5771" y="114279"/>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4">
            <a:extLst>
              <a:ext uri="{FF2B5EF4-FFF2-40B4-BE49-F238E27FC236}">
                <a16:creationId xmlns:a16="http://schemas.microsoft.com/office/drawing/2014/main" id="{F49BD7BA-FC95-90C7-B47D-740BAD001BAC}"/>
              </a:ext>
            </a:extLst>
          </p:cNvPr>
          <p:cNvPicPr>
            <a:picLocks noChangeAspect="1"/>
          </p:cNvPicPr>
          <p:nvPr/>
        </p:nvPicPr>
        <p:blipFill rotWithShape="1">
          <a:blip r:embed="rId2"/>
          <a:srcRect t="14573" r="-2" b="5447"/>
          <a:stretch/>
        </p:blipFill>
        <p:spPr>
          <a:xfrm>
            <a:off x="5142944" y="3"/>
            <a:ext cx="6069184" cy="2839783"/>
          </a:xfrm>
          <a:custGeom>
            <a:avLst/>
            <a:gdLst/>
            <a:ahLst/>
            <a:cxnLst/>
            <a:rect l="l" t="t" r="r" b="b"/>
            <a:pathLst>
              <a:path w="6069184" h="2839783">
                <a:moveTo>
                  <a:pt x="0" y="0"/>
                </a:moveTo>
                <a:lnTo>
                  <a:pt x="6069184" y="0"/>
                </a:lnTo>
                <a:lnTo>
                  <a:pt x="6063823" y="106160"/>
                </a:lnTo>
                <a:cubicBezTo>
                  <a:pt x="5907891" y="1641596"/>
                  <a:pt x="4611168" y="2839783"/>
                  <a:pt x="3034592" y="2839783"/>
                </a:cubicBezTo>
                <a:cubicBezTo>
                  <a:pt x="1458016" y="2839783"/>
                  <a:pt x="161292" y="1641596"/>
                  <a:pt x="5360" y="106160"/>
                </a:cubicBezTo>
                <a:close/>
              </a:path>
            </a:pathLst>
          </a:custGeom>
        </p:spPr>
      </p:pic>
      <p:sp>
        <p:nvSpPr>
          <p:cNvPr id="14" name="Freeform: Shape 13">
            <a:extLst>
              <a:ext uri="{FF2B5EF4-FFF2-40B4-BE49-F238E27FC236}">
                <a16:creationId xmlns:a16="http://schemas.microsoft.com/office/drawing/2014/main" id="{71750011-2006-46BB-AFDE-C6E4617523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93989" y="2900758"/>
            <a:ext cx="5198011" cy="3957242"/>
          </a:xfrm>
          <a:custGeom>
            <a:avLst/>
            <a:gdLst>
              <a:gd name="connsiteX0" fmla="*/ 1942747 w 5198011"/>
              <a:gd name="connsiteY0" fmla="*/ 0 h 3957242"/>
              <a:gd name="connsiteX1" fmla="*/ 5198011 w 5198011"/>
              <a:gd name="connsiteY1" fmla="*/ 3255264 h 3957242"/>
              <a:gd name="connsiteX2" fmla="*/ 5131876 w 5198011"/>
              <a:gd name="connsiteY2" fmla="*/ 3911314 h 3957242"/>
              <a:gd name="connsiteX3" fmla="*/ 5120066 w 5198011"/>
              <a:gd name="connsiteY3" fmla="*/ 3957242 h 3957242"/>
              <a:gd name="connsiteX4" fmla="*/ 0 w 5198011"/>
              <a:gd name="connsiteY4" fmla="*/ 3957242 h 3957242"/>
              <a:gd name="connsiteX5" fmla="*/ 0 w 5198011"/>
              <a:gd name="connsiteY5" fmla="*/ 647700 h 3957242"/>
              <a:gd name="connsiteX6" fmla="*/ 122698 w 5198011"/>
              <a:gd name="connsiteY6" fmla="*/ 555948 h 3957242"/>
              <a:gd name="connsiteX7" fmla="*/ 1942747 w 5198011"/>
              <a:gd name="connsiteY7" fmla="*/ 0 h 3957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8011" h="3957242">
                <a:moveTo>
                  <a:pt x="1942747" y="0"/>
                </a:moveTo>
                <a:cubicBezTo>
                  <a:pt x="3740580" y="0"/>
                  <a:pt x="5198011" y="1457431"/>
                  <a:pt x="5198011" y="3255264"/>
                </a:cubicBezTo>
                <a:cubicBezTo>
                  <a:pt x="5198011" y="3479993"/>
                  <a:pt x="5175239" y="3699404"/>
                  <a:pt x="5131876" y="3911314"/>
                </a:cubicBezTo>
                <a:lnTo>
                  <a:pt x="5120066" y="3957242"/>
                </a:lnTo>
                <a:lnTo>
                  <a:pt x="0" y="3957242"/>
                </a:lnTo>
                <a:lnTo>
                  <a:pt x="0" y="647700"/>
                </a:lnTo>
                <a:lnTo>
                  <a:pt x="122698" y="555948"/>
                </a:lnTo>
                <a:cubicBezTo>
                  <a:pt x="642241" y="204951"/>
                  <a:pt x="1268560" y="0"/>
                  <a:pt x="1942747" y="0"/>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5">
            <a:extLst>
              <a:ext uri="{FF2B5EF4-FFF2-40B4-BE49-F238E27FC236}">
                <a16:creationId xmlns:a16="http://schemas.microsoft.com/office/drawing/2014/main" id="{F5D010AA-027C-84AB-0373-8D033542CDFC}"/>
              </a:ext>
            </a:extLst>
          </p:cNvPr>
          <p:cNvPicPr>
            <a:picLocks noChangeAspect="1"/>
          </p:cNvPicPr>
          <p:nvPr/>
        </p:nvPicPr>
        <p:blipFill rotWithShape="1">
          <a:blip r:embed="rId3"/>
          <a:srcRect r="1311"/>
          <a:stretch/>
        </p:blipFill>
        <p:spPr>
          <a:xfrm>
            <a:off x="7190587" y="3124784"/>
            <a:ext cx="5001415" cy="3733214"/>
          </a:xfrm>
          <a:custGeom>
            <a:avLst/>
            <a:gdLst/>
            <a:ahLst/>
            <a:cxnLst/>
            <a:rect l="l" t="t" r="r" b="b"/>
            <a:pathLst>
              <a:path w="5001415" h="3733214">
                <a:moveTo>
                  <a:pt x="3044952" y="0"/>
                </a:moveTo>
                <a:cubicBezTo>
                  <a:pt x="3780687" y="0"/>
                  <a:pt x="4455477" y="260939"/>
                  <a:pt x="4981824" y="695319"/>
                </a:cubicBezTo>
                <a:lnTo>
                  <a:pt x="5001415" y="713124"/>
                </a:lnTo>
                <a:lnTo>
                  <a:pt x="5001415" y="3733214"/>
                </a:lnTo>
                <a:lnTo>
                  <a:pt x="81043" y="3733214"/>
                </a:lnTo>
                <a:lnTo>
                  <a:pt x="61862" y="3658617"/>
                </a:lnTo>
                <a:cubicBezTo>
                  <a:pt x="21301" y="3460397"/>
                  <a:pt x="0" y="3255162"/>
                  <a:pt x="0" y="3044952"/>
                </a:cubicBezTo>
                <a:cubicBezTo>
                  <a:pt x="0" y="1363271"/>
                  <a:pt x="1363271" y="0"/>
                  <a:pt x="3044952" y="0"/>
                </a:cubicBezTo>
                <a:close/>
              </a:path>
            </a:pathLst>
          </a:custGeom>
        </p:spPr>
      </p:pic>
    </p:spTree>
    <p:extLst>
      <p:ext uri="{BB962C8B-B14F-4D97-AF65-F5344CB8AC3E}">
        <p14:creationId xmlns:p14="http://schemas.microsoft.com/office/powerpoint/2010/main" val="110050215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ornVTI">
  <a:themeElements>
    <a:clrScheme name="Custom 1">
      <a:dk1>
        <a:sysClr val="windowText" lastClr="000000"/>
      </a:dk1>
      <a:lt1>
        <a:sysClr val="window" lastClr="FFFFFF"/>
      </a:lt1>
      <a:dk2>
        <a:srgbClr val="131523"/>
      </a:dk2>
      <a:lt2>
        <a:srgbClr val="E7E6E6"/>
      </a:lt2>
      <a:accent1>
        <a:srgbClr val="3FB96C"/>
      </a:accent1>
      <a:accent2>
        <a:srgbClr val="699EFA"/>
      </a:accent2>
      <a:accent3>
        <a:srgbClr val="8039C1"/>
      </a:accent3>
      <a:accent4>
        <a:srgbClr val="D1971A"/>
      </a:accent4>
      <a:accent5>
        <a:srgbClr val="E62B59"/>
      </a:accent5>
      <a:accent6>
        <a:srgbClr val="9CA2AB"/>
      </a:accent6>
      <a:hlink>
        <a:srgbClr val="FFFFFF"/>
      </a:hlink>
      <a:folHlink>
        <a:srgbClr val="57618E"/>
      </a:folHlink>
    </a:clrScheme>
    <a:fontScheme name="Torn">
      <a:majorFont>
        <a:latin typeface="Verdana Pro Cond SemiBold"/>
        <a:ea typeface=""/>
        <a:cs typeface=""/>
      </a:majorFont>
      <a:minorFont>
        <a:latin typeface="Verdana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rnVTI" id="{D93270A2-BAD7-4DCC-9D1D-3427EACCFA88}" vid="{1B17486C-9B79-43FC-98F9-5BF7AA5600D2}"/>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160</Words>
  <Application>Microsoft Office PowerPoint</Application>
  <PresentationFormat>Breedbeeld</PresentationFormat>
  <Paragraphs>24</Paragraphs>
  <Slides>3</Slides>
  <Notes>0</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3</vt:i4>
      </vt:variant>
    </vt:vector>
  </HeadingPairs>
  <TitlesOfParts>
    <vt:vector size="11" baseType="lpstr">
      <vt:lpstr>Arial</vt:lpstr>
      <vt:lpstr>Calibri</vt:lpstr>
      <vt:lpstr>Calibri Light</vt:lpstr>
      <vt:lpstr>Verdana</vt:lpstr>
      <vt:lpstr>Verdana Pro</vt:lpstr>
      <vt:lpstr>Verdana Pro Cond SemiBold</vt:lpstr>
      <vt:lpstr>TornVTI</vt:lpstr>
      <vt:lpstr>Kantoorthema</vt:lpstr>
      <vt:lpstr>Zebra grasmuis</vt:lpstr>
      <vt:lpstr>Veel tepelmuis</vt:lpstr>
      <vt:lpstr>Sinai stekelmuis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Zebra grasmuis</dc:title>
  <dc:creator>Naomi Ummels</dc:creator>
  <cp:lastModifiedBy>Naomi Ummels</cp:lastModifiedBy>
  <cp:revision>1</cp:revision>
  <dcterms:created xsi:type="dcterms:W3CDTF">2022-03-23T08:38:49Z</dcterms:created>
  <dcterms:modified xsi:type="dcterms:W3CDTF">2022-03-23T08:58:37Z</dcterms:modified>
</cp:coreProperties>
</file>